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_rels/notesSlide4.xml.rels" ContentType="application/vnd.openxmlformats-package.relationships+xml"/>
  <Override PartName="/ppt/notesSlides/_rels/notesSlide28.xml.rels" ContentType="application/vnd.openxmlformats-package.relationships+xml"/>
  <Override PartName="/ppt/notesSlides/_rels/notesSlide12.xml.rels" ContentType="application/vnd.openxmlformats-package.relationships+xml"/>
  <Override PartName="/ppt/notesSlides/_rels/notesSlide2.xml.rels" ContentType="application/vnd.openxmlformats-package.relationships+xml"/>
  <Override PartName="/ppt/notesSlides/_rels/notesSlide26.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30.xml.rels" ContentType="application/vnd.openxmlformats-package.relationships+xml"/>
  <Override PartName="/ppt/notesSlides/_rels/notesSlide29.xml.rels" ContentType="application/vnd.openxmlformats-package.relationships+xml"/>
  <Override PartName="/ppt/notesSlides/_rels/notesSlide5.xml.rels" ContentType="application/vnd.openxmlformats-package.relationships+xml"/>
  <Override PartName="/ppt/notesSlides/_rels/notesSlide23.xml.rels" ContentType="application/vnd.openxmlformats-package.relationships+xml"/>
  <Override PartName="/ppt/notesSlides/_rels/notesSlide21.xml.rels" ContentType="application/vnd.openxmlformats-package.relationships+xml"/>
  <Override PartName="/ppt/notesSlides/_rels/notesSlide17.xml.rels" ContentType="application/vnd.openxmlformats-package.relationships+xml"/>
  <Override PartName="/ppt/notesSlides/_rels/notesSlide8.xml.rels" ContentType="application/vnd.openxmlformats-package.relationships+xml"/>
  <Override PartName="/ppt/notesSlides/_rels/notesSlide9.xml.rels" ContentType="application/vnd.openxmlformats-package.relationships+xml"/>
  <Override PartName="/ppt/notesSlides/_rels/notesSlide13.xml.rels" ContentType="application/vnd.openxmlformats-package.relationships+xml"/>
  <Override PartName="/ppt/notesSlides/_rels/notesSlide18.xml.rels" ContentType="application/vnd.openxmlformats-package.relationships+xml"/>
  <Override PartName="/ppt/notesSlides/_rels/notesSlide14.xml.rels" ContentType="application/vnd.openxmlformats-package.relationships+xml"/>
  <Override PartName="/ppt/notesSlides/_rels/notesSlide7.xml.rels" ContentType="application/vnd.openxmlformats-package.relationships+xml"/>
  <Override PartName="/ppt/notesSlides/_rels/notesSlide16.xml.rels" ContentType="application/vnd.openxmlformats-package.relationships+xml"/>
  <Override PartName="/ppt/notesSlides/_rels/notesSlide32.xml.rels" ContentType="application/vnd.openxmlformats-package.relationships+xml"/>
  <Override PartName="/ppt/notesSlides/_rels/notesSlide6.xml.rels" ContentType="application/vnd.openxmlformats-package.relationships+xml"/>
  <Override PartName="/ppt/notesSlides/_rels/notesSlide15.xml.rels" ContentType="application/vnd.openxmlformats-package.relationships+xml"/>
  <Override PartName="/ppt/notesSlides/_rels/notesSlide31.xml.rels" ContentType="application/vnd.openxmlformats-package.relationships+xml"/>
  <Override PartName="/ppt/notesSlides/_rels/notesSlide27.xml.rels" ContentType="application/vnd.openxmlformats-package.relationships+xml"/>
  <Override PartName="/ppt/notesSlides/notesSlide17.xml" ContentType="application/vnd.openxmlformats-officedocument.presentationml.notesSlide+xml"/>
  <Override PartName="/ppt/notesSlides/notesSlide8.xml" ContentType="application/vnd.openxmlformats-officedocument.presentationml.notesSlide+xml"/>
  <Override PartName="/ppt/notesSlides/notesSlide16.xml" ContentType="application/vnd.openxmlformats-officedocument.presentationml.notesSlide+xml"/>
  <Override PartName="/ppt/notesSlides/notesSlide7.xml" ContentType="application/vnd.openxmlformats-officedocument.presentationml.notesSlide+xml"/>
  <Override PartName="/ppt/notesSlides/notesSlide15.xml" ContentType="application/vnd.openxmlformats-officedocument.presentationml.notesSlide+xml"/>
  <Override PartName="/ppt/notesSlides/notesSlide6.xml" ContentType="application/vnd.openxmlformats-officedocument.presentationml.notesSlide+xml"/>
  <Override PartName="/ppt/notesSlides/notesSlide9.xml" ContentType="application/vnd.openxmlformats-officedocument.presentationml.notesSlide+xml"/>
  <Override PartName="/ppt/notesSlides/notesSlide18.xml" ContentType="application/vnd.openxmlformats-officedocument.presentationml.notesSlide+xml"/>
  <Override PartName="/ppt/notesSlides/notesSlide20.xml" ContentType="application/vnd.openxmlformats-officedocument.presentationml.notesSlide+xml"/>
  <Override PartName="/ppt/notesSlides/notesSlide14.xml" ContentType="application/vnd.openxmlformats-officedocument.presentationml.notesSlide+xml"/>
  <Override PartName="/ppt/notesSlides/notesSlide5.xml" ContentType="application/vnd.openxmlformats-officedocument.presentationml.notesSlide+xml"/>
  <Override PartName="/ppt/notesSlides/notesSlide32.xml" ContentType="application/vnd.openxmlformats-officedocument.presentationml.notesSlide+xml"/>
  <Override PartName="/ppt/notesSlides/notesSlide2.xml" ContentType="application/vnd.openxmlformats-officedocument.presentationml.notesSlide+xml"/>
  <Override PartName="/ppt/notesSlides/notesSlide31.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3.xml" ContentType="application/vnd.openxmlformats-officedocument.presentationml.notesSlide+xml"/>
  <Override PartName="/ppt/notesSlides/notesSlide19.xml" ContentType="application/vnd.openxmlformats-officedocument.presentationml.notesSlide+xml"/>
  <Override PartName="/ppt/notesSlides/notesSlide2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4.xml" ContentType="application/vnd.openxmlformats-officedocument.presentationml.notesSlide+xml"/>
  <Override PartName="/ppt/_rels/presentation.xml.rels" ContentType="application/vnd.openxmlformats-package.relationships+xml"/>
  <Override PartName="/ppt/slideLayouts/_rels/slideLayout9.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91.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90.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7.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1.xml.rels" ContentType="application/vnd.openxmlformats-package.relationships+xml"/>
  <Override PartName="/ppt/slideLayouts/_rels/slideLayout26.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25.xml.rels" ContentType="application/vnd.openxmlformats-package.relationships+xml"/>
  <Override PartName="/ppt/slideLayouts/_rels/slideLayout28.xml.rels" ContentType="application/vnd.openxmlformats-package.relationships+xml"/>
  <Override PartName="/ppt/slideLayouts/_rels/slideLayout92.xml.rels" ContentType="application/vnd.openxmlformats-package.relationships+xml"/>
  <Override PartName="/ppt/slideLayouts/_rels/slideLayout85.xml.rels" ContentType="application/vnd.openxmlformats-package.relationships+xml"/>
  <Override PartName="/ppt/slideLayouts/_rels/slideLayout32.xml.rels" ContentType="application/vnd.openxmlformats-package.relationships+xml"/>
  <Override PartName="/ppt/slideLayouts/_rels/slideLayout70.xml.rels" ContentType="application/vnd.openxmlformats-package.relationships+xml"/>
  <Override PartName="/ppt/slideLayouts/_rels/slideLayout66.xml.rels" ContentType="application/vnd.openxmlformats-package.relationships+xml"/>
  <Override PartName="/ppt/slideLayouts/_rels/slideLayout93.xml.rels" ContentType="application/vnd.openxmlformats-package.relationships+xml"/>
  <Override PartName="/ppt/slideLayouts/_rels/slideLayout86.xml.rels" ContentType="application/vnd.openxmlformats-package.relationships+xml"/>
  <Override PartName="/ppt/slideLayouts/_rels/slideLayout71.xml.rels" ContentType="application/vnd.openxmlformats-package.relationships+xml"/>
  <Override PartName="/ppt/slideLayouts/_rels/slideLayout67.xml.rels" ContentType="application/vnd.openxmlformats-package.relationships+xml"/>
  <Override PartName="/ppt/slideLayouts/_rels/slideLayout77.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xml.rels" ContentType="application/vnd.openxmlformats-package.relationships+xml"/>
  <Override PartName="/ppt/slideLayouts/_rels/slideLayout41.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50.xml.rels" ContentType="application/vnd.openxmlformats-package.relationships+xml"/>
  <Override PartName="/ppt/slideLayouts/_rels/slideLayout4.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54.xml.rels" ContentType="application/vnd.openxmlformats-package.relationships+xml"/>
  <Override PartName="/ppt/slideLayouts/_rels/slideLayout47.xml.rels" ContentType="application/vnd.openxmlformats-package.relationships+xml"/>
  <Override PartName="/ppt/slideLayouts/_rels/slideLayout63.xml.rels" ContentType="application/vnd.openxmlformats-package.relationships+xml"/>
  <Override PartName="/ppt/slideLayouts/_rels/slideLayout53.xml.rels" ContentType="application/vnd.openxmlformats-package.relationships+xml"/>
  <Override PartName="/ppt/slideLayouts/_rels/slideLayout46.xml.rels" ContentType="application/vnd.openxmlformats-package.relationships+xml"/>
  <Override PartName="/ppt/slideLayouts/_rels/slideLayout62.xml.rels" ContentType="application/vnd.openxmlformats-package.relationships+xml"/>
  <Override PartName="/ppt/slideLayouts/_rels/slideLayout52.xml.rels" ContentType="application/vnd.openxmlformats-package.relationships+xml"/>
  <Override PartName="/ppt/slideLayouts/_rels/slideLayout76.xml.rels" ContentType="application/vnd.openxmlformats-package.relationships+xml"/>
  <Override PartName="/ppt/slideLayouts/_rels/slideLayout38.xml.rels" ContentType="application/vnd.openxmlformats-package.relationships+xml"/>
  <Override PartName="/ppt/slideLayouts/_rels/slideLayout45.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5.xml.rels" ContentType="application/vnd.openxmlformats-package.relationships+xml"/>
  <Override PartName="/ppt/slideLayouts/_rels/slideLayout37.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11.xml.rels" ContentType="application/vnd.openxmlformats-package.relationships+xml"/>
  <Override PartName="/ppt/slideLayouts/_rels/slideLayout65.xml.rels" ContentType="application/vnd.openxmlformats-package.relationships+xml"/>
  <Override PartName="/ppt/slideLayouts/_rels/slideLayout14.xml.rels" ContentType="application/vnd.openxmlformats-package.relationships+xml"/>
  <Override PartName="/ppt/slideLayouts/_rels/slideLayout89.xml.rels" ContentType="application/vnd.openxmlformats-package.relationships+xml"/>
  <Override PartName="/ppt/slideLayouts/_rels/slideLayout74.xml.rels" ContentType="application/vnd.openxmlformats-package.relationships+xml"/>
  <Override PartName="/ppt/slideLayouts/_rels/slideLayout81.xml.rels" ContentType="application/vnd.openxmlformats-package.relationships+xml"/>
  <Override PartName="/ppt/slideLayouts/_rels/slideLayout58.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75.xml.rels" ContentType="application/vnd.openxmlformats-package.relationships+xml"/>
  <Override PartName="/ppt/slideLayouts/_rels/slideLayout82.xml.rels" ContentType="application/vnd.openxmlformats-package.relationships+xml"/>
  <Override PartName="/ppt/slideLayouts/_rels/slideLayout43.xml.rels" ContentType="application/vnd.openxmlformats-package.relationships+xml"/>
  <Override PartName="/ppt/slideLayouts/_rels/slideLayout96.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88.xml.rels" ContentType="application/vnd.openxmlformats-package.relationships+xml"/>
  <Override PartName="/ppt/slideLayouts/_rels/slideLayout64.xml.rels" ContentType="application/vnd.openxmlformats-package.relationships+xml"/>
  <Override PartName="/ppt/slideLayouts/_rels/slideLayout95.xml.rels" ContentType="application/vnd.openxmlformats-package.relationships+xml"/>
  <Override PartName="/ppt/slideLayouts/_rels/slideLayout80.xml.rels" ContentType="application/vnd.openxmlformats-package.relationships+xml"/>
  <Override PartName="/ppt/slideLayouts/_rels/slideLayout94.xml.rels" ContentType="application/vnd.openxmlformats-package.relationships+xml"/>
  <Override PartName="/ppt/slideLayouts/_rels/slideLayout78.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87.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49.xml" ContentType="application/vnd.openxmlformats-officedocument.presentationml.slideLayout+xml"/>
  <Override PartName="/ppt/slideLayouts/slideLayout12.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94.xml" ContentType="application/vnd.openxmlformats-officedocument.presentationml.slideLayout+xml"/>
  <Override PartName="/ppt/slideLayouts/slideLayout29.xml" ContentType="application/vnd.openxmlformats-officedocument.presentationml.slideLayout+xml"/>
  <Override PartName="/ppt/slideLayouts/slideLayout71.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70.xml" ContentType="application/vnd.openxmlformats-officedocument.presentationml.slideLayout+xml"/>
  <Override PartName="/ppt/slideLayouts/slideLayout69.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61.xml" ContentType="application/vnd.openxmlformats-officedocument.presentationml.slideLayout+xml"/>
  <Override PartName="/ppt/slideLayouts/slideLayout96.xml" ContentType="application/vnd.openxmlformats-officedocument.presentationml.slideLayout+xml"/>
  <Override PartName="/ppt/slideLayouts/slideLayout60.xml" ContentType="application/vnd.openxmlformats-officedocument.presentationml.slideLayout+xml"/>
  <Override PartName="/ppt/slideLayouts/slideLayout95.xml" ContentType="application/vnd.openxmlformats-officedocument.presentationml.slideLayout+xml"/>
  <Override PartName="/ppt/slideLayouts/slideLayout89.xml" ContentType="application/vnd.openxmlformats-officedocument.presentationml.slideLayout+xml"/>
  <Override PartName="/ppt/slideLayouts/slideLayout77.xml" ContentType="application/vnd.openxmlformats-officedocument.presentationml.slideLayout+xml"/>
  <Override PartName="/ppt/slideLayouts/slideLayout88.xml" ContentType="application/vnd.openxmlformats-officedocument.presentationml.slideLayout+xml"/>
  <Override PartName="/ppt/slideLayouts/slideLayout76.xml" ContentType="application/vnd.openxmlformats-officedocument.presentationml.slideLayout+xml"/>
  <Override PartName="/ppt/slideLayouts/slideLayout87.xml" ContentType="application/vnd.openxmlformats-officedocument.presentationml.slideLayout+xml"/>
  <Override PartName="/ppt/slideLayouts/slideLayout75.xml" ContentType="application/vnd.openxmlformats-officedocument.presentationml.slideLayout+xml"/>
  <Override PartName="/ppt/slideLayouts/slideLayout86.xml" ContentType="application/vnd.openxmlformats-officedocument.presentationml.slideLayout+xml"/>
  <Override PartName="/ppt/slideLayouts/slideLayout74.xml" ContentType="application/vnd.openxmlformats-officedocument.presentationml.slideLayout+xml"/>
  <Override PartName="/ppt/slideLayouts/slideLayout85.xml" ContentType="application/vnd.openxmlformats-officedocument.presentationml.slideLayout+xml"/>
  <Override PartName="/ppt/slideLayouts/slideLayout79.xml" ContentType="application/vnd.openxmlformats-officedocument.presentationml.slideLayout+xml"/>
  <Override PartName="/ppt/slideLayouts/slideLayout78.xml" ContentType="application/vnd.openxmlformats-officedocument.presentationml.slideLayout+xml"/>
  <Override PartName="/ppt/slideLayouts/slideLayout28.xml" ContentType="application/vnd.openxmlformats-officedocument.presentationml.slideLayout+xml"/>
  <Override PartName="/ppt/slideLayouts/slideLayout93.xml" ContentType="application/vnd.openxmlformats-officedocument.presentationml.slideLayout+xml"/>
  <Override PartName="/ppt/slideLayouts/slideLayout14.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90.xml" ContentType="application/vnd.openxmlformats-officedocument.presentationml.slideLayout+xml"/>
  <Override PartName="/ppt/slideLayouts/slideLayout25.xml" ContentType="application/vnd.openxmlformats-officedocument.presentationml.slideLayout+xml"/>
  <Override PartName="/ppt/slideLayouts/slideLayout91.xml" ContentType="application/vnd.openxmlformats-officedocument.presentationml.slideLayout+xml"/>
  <Override PartName="/ppt/slideLayouts/slideLayout26.xml" ContentType="application/vnd.openxmlformats-officedocument.presentationml.slideLayout+xml"/>
  <Override PartName="/ppt/slideLayouts/slideLayout92.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media/image23.png" ContentType="image/png"/>
  <Override PartName="/ppt/media/image22.png" ContentType="image/png"/>
  <Override PartName="/ppt/media/image21.jpeg" ContentType="image/jpeg"/>
  <Override PartName="/ppt/media/image29.png" ContentType="image/png"/>
  <Override PartName="/ppt/media/image18.jpeg" ContentType="image/jpeg"/>
  <Override PartName="/ppt/media/image15.png" ContentType="image/png"/>
  <Override PartName="/ppt/media/image16.jpeg" ContentType="image/jpeg"/>
  <Override PartName="/ppt/media/image14.png" ContentType="image/png"/>
  <Override PartName="/ppt/media/image24.png" ContentType="image/png"/>
  <Override PartName="/ppt/media/image1.png" ContentType="image/png"/>
  <Override PartName="/ppt/media/image31.png" ContentType="image/png"/>
  <Override PartName="/ppt/media/image11.png" ContentType="image/png"/>
  <Override PartName="/ppt/media/image20.jpeg" ContentType="image/jpeg"/>
  <Override PartName="/ppt/media/image12.png" ContentType="image/png"/>
  <Override PartName="/ppt/media/image6.png" ContentType="image/png"/>
  <Override PartName="/ppt/media/image36.png" ContentType="image/png"/>
  <Override PartName="/ppt/media/image7.png" ContentType="image/png"/>
  <Override PartName="/ppt/media/image37.png" ContentType="image/png"/>
  <Override PartName="/ppt/media/image13.png" ContentType="image/png"/>
  <Override PartName="/ppt/media/image8.png" ContentType="image/png"/>
  <Override PartName="/ppt/media/image38.png" ContentType="image/png"/>
  <Override PartName="/ppt/media/image9.png" ContentType="image/png"/>
  <Override PartName="/ppt/media/image39.png" ContentType="image/png"/>
  <Override PartName="/ppt/media/image30.png" ContentType="image/png"/>
  <Override PartName="/ppt/media/image28.png" ContentType="image/png"/>
  <Override PartName="/ppt/media/image10.png" ContentType="image/png"/>
  <Override PartName="/ppt/media/image5.png" ContentType="image/png"/>
  <Override PartName="/ppt/media/image35.png" ContentType="image/png"/>
  <Override PartName="/ppt/media/image34.png" ContentType="image/png"/>
  <Override PartName="/ppt/media/image4.png" ContentType="image/png"/>
  <Override PartName="/ppt/media/image27.png" ContentType="image/png"/>
  <Override PartName="/ppt/media/image33.png" ContentType="image/png"/>
  <Override PartName="/ppt/media/image3.png" ContentType="image/png"/>
  <Override PartName="/ppt/media/image17.jpeg" ContentType="image/jpeg"/>
  <Override PartName="/ppt/media/image26.png" ContentType="image/png"/>
  <Override PartName="/ppt/media/image32.png" ContentType="image/png"/>
  <Override PartName="/ppt/media/image2.png" ContentType="image/png"/>
  <Override PartName="/ppt/media/image19.jpeg" ContentType="image/jpeg"/>
  <Override PartName="/ppt/media/image25.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_rels/slide4.xml.rels" ContentType="application/vnd.openxmlformats-package.relationships+xml"/>
  <Override PartName="/ppt/slides/_rels/slide47.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6.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Lst>
  <p:sldSz cx="44999275" cy="270002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notesMaster" Target="notesMasters/notesMaster1.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 Id="rId50" Type="http://schemas.openxmlformats.org/officeDocument/2006/relationships/slide" Target="slides/slide40.xml"/><Relationship Id="rId51" Type="http://schemas.openxmlformats.org/officeDocument/2006/relationships/slide" Target="slides/slide41.xml"/><Relationship Id="rId52" Type="http://schemas.openxmlformats.org/officeDocument/2006/relationships/slide" Target="slides/slide42.xml"/><Relationship Id="rId53" Type="http://schemas.openxmlformats.org/officeDocument/2006/relationships/slide" Target="slides/slide43.xml"/><Relationship Id="rId54" Type="http://schemas.openxmlformats.org/officeDocument/2006/relationships/slide" Target="slides/slide44.xml"/><Relationship Id="rId55" Type="http://schemas.openxmlformats.org/officeDocument/2006/relationships/slide" Target="slides/slide45.xml"/><Relationship Id="rId56" Type="http://schemas.openxmlformats.org/officeDocument/2006/relationships/slide" Target="slides/slide46.xml"/><Relationship Id="rId57" Type="http://schemas.openxmlformats.org/officeDocument/2006/relationships/slide" Target="slides/slide47.xml"/><Relationship Id="rId58"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9.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buNone/>
            </a:pPr>
            <a:r>
              <a:rPr b="0" lang="es-EC" sz="4400" spc="-1" strike="noStrike">
                <a:latin typeface="Arial"/>
              </a:rPr>
              <a:t>Click to move </a:t>
            </a:r>
            <a:r>
              <a:rPr b="0" lang="es-EC" sz="4400" spc="-1" strike="noStrike">
                <a:latin typeface="Arial"/>
              </a:rPr>
              <a:t>the slide</a:t>
            </a:r>
            <a:endParaRPr b="0" lang="es-EC" sz="4400" spc="-1" strike="noStrike">
              <a:latin typeface="Arial"/>
            </a:endParaRPr>
          </a:p>
        </p:txBody>
      </p:sp>
      <p:sp>
        <p:nvSpPr>
          <p:cNvPr id="319"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s-EC" sz="2000" spc="-1" strike="noStrike">
                <a:latin typeface="Arial"/>
              </a:rPr>
              <a:t>Click to edit the notes format</a:t>
            </a:r>
            <a:endParaRPr b="0" lang="es-EC" sz="2000" spc="-1" strike="noStrike">
              <a:latin typeface="Arial"/>
            </a:endParaRPr>
          </a:p>
        </p:txBody>
      </p:sp>
      <p:sp>
        <p:nvSpPr>
          <p:cNvPr id="320"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s-EC" sz="1400" spc="-1" strike="noStrike">
                <a:latin typeface="Times New Roman"/>
              </a:rPr>
              <a:t>&lt;header&gt;</a:t>
            </a:r>
            <a:endParaRPr b="0" lang="es-EC" sz="1400" spc="-1" strike="noStrike">
              <a:latin typeface="Times New Roman"/>
            </a:endParaRPr>
          </a:p>
        </p:txBody>
      </p:sp>
      <p:sp>
        <p:nvSpPr>
          <p:cNvPr id="321" name="PlaceHolder 4"/>
          <p:cNvSpPr>
            <a:spLocks noGrp="1"/>
          </p:cNvSpPr>
          <p:nvPr>
            <p:ph type="dt" idx="8"/>
          </p:nvPr>
        </p:nvSpPr>
        <p:spPr>
          <a:xfrm>
            <a:off x="4278960" y="0"/>
            <a:ext cx="3280680" cy="534240"/>
          </a:xfrm>
          <a:prstGeom prst="rect">
            <a:avLst/>
          </a:prstGeom>
          <a:noFill/>
          <a:ln w="0">
            <a:noFill/>
          </a:ln>
        </p:spPr>
        <p:txBody>
          <a:bodyPr lIns="0" rIns="0" tIns="0" bIns="0" anchor="t">
            <a:noAutofit/>
          </a:bodyPr>
          <a:lstStyle>
            <a:lvl1pPr algn="r">
              <a:buNone/>
              <a:defRPr b="0" lang="es-EC" sz="1400" spc="-1" strike="noStrike">
                <a:latin typeface="Times New Roman"/>
              </a:defRPr>
            </a:lvl1pPr>
          </a:lstStyle>
          <a:p>
            <a:pPr algn="r">
              <a:buNone/>
            </a:pPr>
            <a:r>
              <a:rPr b="0" lang="es-EC" sz="1400" spc="-1" strike="noStrike">
                <a:latin typeface="Times New Roman"/>
              </a:rPr>
              <a:t>&lt;date/time&gt;</a:t>
            </a:r>
            <a:endParaRPr b="0" lang="es-EC" sz="1400" spc="-1" strike="noStrike">
              <a:latin typeface="Times New Roman"/>
            </a:endParaRPr>
          </a:p>
        </p:txBody>
      </p:sp>
      <p:sp>
        <p:nvSpPr>
          <p:cNvPr id="322" name="PlaceHolder 5"/>
          <p:cNvSpPr>
            <a:spLocks noGrp="1"/>
          </p:cNvSpPr>
          <p:nvPr>
            <p:ph type="ftr" idx="9"/>
          </p:nvPr>
        </p:nvSpPr>
        <p:spPr>
          <a:xfrm>
            <a:off x="0" y="10157400"/>
            <a:ext cx="3280680" cy="534240"/>
          </a:xfrm>
          <a:prstGeom prst="rect">
            <a:avLst/>
          </a:prstGeom>
          <a:noFill/>
          <a:ln w="0">
            <a:noFill/>
          </a:ln>
        </p:spPr>
        <p:txBody>
          <a:bodyPr lIns="0" rIns="0" tIns="0" bIns="0" anchor="b">
            <a:noAutofit/>
          </a:bodyPr>
          <a:lstStyle>
            <a:lvl1pPr>
              <a:defRPr b="0" lang="es-EC" sz="1400" spc="-1" strike="noStrike">
                <a:latin typeface="Times New Roman"/>
              </a:defRPr>
            </a:lvl1pPr>
          </a:lstStyle>
          <a:p>
            <a:r>
              <a:rPr b="0" lang="es-EC" sz="1400" spc="-1" strike="noStrike">
                <a:latin typeface="Times New Roman"/>
              </a:rPr>
              <a:t>&lt;footer&gt;</a:t>
            </a:r>
            <a:endParaRPr b="0" lang="es-EC" sz="1400" spc="-1" strike="noStrike">
              <a:latin typeface="Times New Roman"/>
            </a:endParaRPr>
          </a:p>
        </p:txBody>
      </p:sp>
      <p:sp>
        <p:nvSpPr>
          <p:cNvPr id="323" name="PlaceHolder 6"/>
          <p:cNvSpPr>
            <a:spLocks noGrp="1"/>
          </p:cNvSpPr>
          <p:nvPr>
            <p:ph type="sldNum" idx="10"/>
          </p:nvPr>
        </p:nvSpPr>
        <p:spPr>
          <a:xfrm>
            <a:off x="4278960" y="10157400"/>
            <a:ext cx="3280680" cy="534240"/>
          </a:xfrm>
          <a:prstGeom prst="rect">
            <a:avLst/>
          </a:prstGeom>
          <a:noFill/>
          <a:ln w="0">
            <a:noFill/>
          </a:ln>
        </p:spPr>
        <p:txBody>
          <a:bodyPr lIns="0" rIns="0" tIns="0" bIns="0" anchor="b">
            <a:noAutofit/>
          </a:bodyPr>
          <a:lstStyle>
            <a:lvl1pPr algn="r">
              <a:buNone/>
              <a:defRPr b="0" lang="es-EC" sz="1400" spc="-1" strike="noStrike">
                <a:latin typeface="Times New Roman"/>
              </a:defRPr>
            </a:lvl1pPr>
          </a:lstStyle>
          <a:p>
            <a:pPr algn="r">
              <a:buNone/>
            </a:pPr>
            <a:fld id="{A9E84A89-08FC-4F4F-8B31-764838098EF1}" type="slidenum">
              <a:rPr b="0" lang="es-EC" sz="1400" spc="-1" strike="noStrike">
                <a:latin typeface="Times New Roman"/>
              </a:rPr>
              <a:t>&lt;number&gt;</a:t>
            </a:fld>
            <a:endParaRPr b="0" lang="es-EC"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0" name="PlaceHolder 1"/>
          <p:cNvSpPr>
            <a:spLocks noGrp="1"/>
          </p:cNvSpPr>
          <p:nvPr>
            <p:ph type="sldImg"/>
          </p:nvPr>
        </p:nvSpPr>
        <p:spPr>
          <a:xfrm>
            <a:off x="571680" y="685800"/>
            <a:ext cx="5709600" cy="3425040"/>
          </a:xfrm>
          <a:prstGeom prst="rect">
            <a:avLst/>
          </a:prstGeom>
          <a:ln w="0">
            <a:noFill/>
          </a:ln>
        </p:spPr>
      </p:sp>
      <p:sp>
        <p:nvSpPr>
          <p:cNvPr id="571" name="PlaceHolder 2"/>
          <p:cNvSpPr>
            <a:spLocks noGrp="1"/>
          </p:cNvSpPr>
          <p:nvPr>
            <p:ph type="body"/>
          </p:nvPr>
        </p:nvSpPr>
        <p:spPr>
          <a:xfrm>
            <a:off x="685800" y="4343400"/>
            <a:ext cx="5481720" cy="4110120"/>
          </a:xfrm>
          <a:prstGeom prst="rect">
            <a:avLst/>
          </a:prstGeom>
          <a:noFill/>
          <a:ln w="0">
            <a:noFill/>
          </a:ln>
        </p:spPr>
        <p:txBody>
          <a:bodyPr lIns="0" rIns="0" tIns="91440" bIns="91440" anchor="t">
            <a:noAutofit/>
          </a:bodyPr>
          <a:p>
            <a:pPr marL="216000" indent="-216000">
              <a:lnSpc>
                <a:spcPct val="115000"/>
              </a:lnSpc>
              <a:buNone/>
              <a:tabLst>
                <a:tab algn="l" pos="0"/>
              </a:tabLst>
            </a:pPr>
            <a:r>
              <a:rPr b="0" lang="es-EC" sz="1250" spc="-1" strike="noStrike">
                <a:latin typeface="Calibri"/>
                <a:ea typeface="Calibri"/>
              </a:rPr>
              <a:t>Existen aproximadamente 35 millones de km3 de agua </a:t>
            </a:r>
            <a:r>
              <a:rPr b="0" lang="es-EC" sz="1250" spc="-1" strike="noStrike">
                <a:latin typeface="Calibri"/>
                <a:ea typeface="Calibri"/>
              </a:rPr>
              <a:t>dulce en el mundo, esto, si se calcula que existen </a:t>
            </a:r>
            <a:r>
              <a:rPr b="0" lang="es-EC" sz="1250" spc="-1" strike="noStrike">
                <a:latin typeface="Calibri"/>
                <a:ea typeface="Calibri"/>
              </a:rPr>
              <a:t>aproximadamente 7mil millones de habitantes, y si </a:t>
            </a:r>
            <a:r>
              <a:rPr b="0" lang="es-EC" sz="1250" spc="-1" strike="noStrike">
                <a:latin typeface="Calibri"/>
                <a:ea typeface="Calibri"/>
              </a:rPr>
              <a:t>en promedio las personas utilizan 1000 m3 por año, </a:t>
            </a:r>
            <a:r>
              <a:rPr b="0" lang="es-EC" sz="1250" spc="-1" strike="noStrike">
                <a:latin typeface="Calibri"/>
                <a:ea typeface="Calibri"/>
              </a:rPr>
              <a:t>la reserva de agua aproximadamente durará unos </a:t>
            </a:r>
            <a:r>
              <a:rPr b="0" lang="es-EC" sz="1250" spc="-1" strike="noStrike">
                <a:latin typeface="Calibri"/>
                <a:ea typeface="Calibri"/>
              </a:rPr>
              <a:t>5mil años. (Miralles, 2016)</a:t>
            </a:r>
            <a:endParaRPr b="0" lang="es-EC" sz="1250" spc="-1" strike="noStrike">
              <a:latin typeface="Arial"/>
            </a:endParaRPr>
          </a:p>
          <a:p>
            <a:pPr marL="216000" indent="-216000">
              <a:lnSpc>
                <a:spcPct val="115000"/>
              </a:lnSpc>
              <a:buNone/>
              <a:tabLst>
                <a:tab algn="l" pos="0"/>
              </a:tabLst>
            </a:pPr>
            <a:endParaRPr b="0" lang="es-EC" sz="1100" spc="-1" strike="noStrike">
              <a:latin typeface="Arial"/>
            </a:endParaRPr>
          </a:p>
          <a:p>
            <a:pPr marL="216000" indent="-216000">
              <a:lnSpc>
                <a:spcPct val="100000"/>
              </a:lnSpc>
              <a:buNone/>
              <a:tabLst>
                <a:tab algn="l" pos="0"/>
              </a:tabLst>
            </a:pPr>
            <a:endParaRPr b="0" lang="es-EC" sz="11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2" name="PlaceHolder 1"/>
          <p:cNvSpPr>
            <a:spLocks noGrp="1"/>
          </p:cNvSpPr>
          <p:nvPr>
            <p:ph type="sldImg"/>
          </p:nvPr>
        </p:nvSpPr>
        <p:spPr>
          <a:xfrm>
            <a:off x="571680" y="685800"/>
            <a:ext cx="5709600" cy="3425040"/>
          </a:xfrm>
          <a:prstGeom prst="rect">
            <a:avLst/>
          </a:prstGeom>
          <a:ln w="0">
            <a:noFill/>
          </a:ln>
        </p:spPr>
      </p:sp>
      <p:sp>
        <p:nvSpPr>
          <p:cNvPr id="573" name="PlaceHolder 2"/>
          <p:cNvSpPr>
            <a:spLocks noGrp="1"/>
          </p:cNvSpPr>
          <p:nvPr>
            <p:ph type="body"/>
          </p:nvPr>
        </p:nvSpPr>
        <p:spPr>
          <a:xfrm>
            <a:off x="685800" y="4343400"/>
            <a:ext cx="5481720" cy="4110120"/>
          </a:xfrm>
          <a:prstGeom prst="rect">
            <a:avLst/>
          </a:prstGeom>
          <a:noFill/>
          <a:ln w="0">
            <a:noFill/>
          </a:ln>
        </p:spPr>
        <p:txBody>
          <a:bodyPr lIns="0" rIns="0" tIns="91440" bIns="91440" anchor="t">
            <a:noAutofit/>
          </a:bodyPr>
          <a:p>
            <a:pPr marL="216000" indent="-216000">
              <a:lnSpc>
                <a:spcPct val="115000"/>
              </a:lnSpc>
              <a:buNone/>
              <a:tabLst>
                <a:tab algn="l" pos="0"/>
              </a:tabLst>
            </a:pPr>
            <a:r>
              <a:rPr b="0" lang="es-EC" sz="1250" spc="-1" strike="noStrike">
                <a:latin typeface="Calibri"/>
                <a:ea typeface="Calibri"/>
              </a:rPr>
              <a:t>Existen aproximadamente 35 millones de km3 de agua </a:t>
            </a:r>
            <a:r>
              <a:rPr b="0" lang="es-EC" sz="1250" spc="-1" strike="noStrike">
                <a:latin typeface="Calibri"/>
                <a:ea typeface="Calibri"/>
              </a:rPr>
              <a:t>dulce en el mundo, esto, si se calcula que existen </a:t>
            </a:r>
            <a:r>
              <a:rPr b="0" lang="es-EC" sz="1250" spc="-1" strike="noStrike">
                <a:latin typeface="Calibri"/>
                <a:ea typeface="Calibri"/>
              </a:rPr>
              <a:t>aproximadamente 7mil millones de habitantes, y si </a:t>
            </a:r>
            <a:r>
              <a:rPr b="0" lang="es-EC" sz="1250" spc="-1" strike="noStrike">
                <a:latin typeface="Calibri"/>
                <a:ea typeface="Calibri"/>
              </a:rPr>
              <a:t>en promedio las personas utilizan 1000 m3 por año, </a:t>
            </a:r>
            <a:r>
              <a:rPr b="0" lang="es-EC" sz="1250" spc="-1" strike="noStrike">
                <a:latin typeface="Calibri"/>
                <a:ea typeface="Calibri"/>
              </a:rPr>
              <a:t>la reserva de agua aproximadamente durará unos </a:t>
            </a:r>
            <a:r>
              <a:rPr b="0" lang="es-EC" sz="1250" spc="-1" strike="noStrike">
                <a:latin typeface="Calibri"/>
                <a:ea typeface="Calibri"/>
              </a:rPr>
              <a:t>5mil años. (Miralles, 2016)</a:t>
            </a:r>
            <a:endParaRPr b="0" lang="es-EC" sz="1250" spc="-1" strike="noStrike">
              <a:latin typeface="Arial"/>
            </a:endParaRPr>
          </a:p>
          <a:p>
            <a:pPr marL="216000" indent="-216000">
              <a:lnSpc>
                <a:spcPct val="115000"/>
              </a:lnSpc>
              <a:buNone/>
              <a:tabLst>
                <a:tab algn="l" pos="0"/>
              </a:tabLst>
            </a:pPr>
            <a:endParaRPr b="0" lang="es-EC" sz="1100" spc="-1" strike="noStrike">
              <a:latin typeface="Arial"/>
            </a:endParaRPr>
          </a:p>
          <a:p>
            <a:pPr marL="216000" indent="-216000">
              <a:lnSpc>
                <a:spcPct val="100000"/>
              </a:lnSpc>
              <a:buNone/>
              <a:tabLst>
                <a:tab algn="l" pos="0"/>
              </a:tabLst>
            </a:pPr>
            <a:endParaRPr b="0" lang="es-EC" sz="11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4" name="PlaceHolder 1"/>
          <p:cNvSpPr>
            <a:spLocks noGrp="1"/>
          </p:cNvSpPr>
          <p:nvPr>
            <p:ph type="sldImg"/>
          </p:nvPr>
        </p:nvSpPr>
        <p:spPr>
          <a:xfrm>
            <a:off x="571680" y="685800"/>
            <a:ext cx="5709600" cy="3425040"/>
          </a:xfrm>
          <a:prstGeom prst="rect">
            <a:avLst/>
          </a:prstGeom>
          <a:ln w="0">
            <a:noFill/>
          </a:ln>
        </p:spPr>
      </p:sp>
      <p:sp>
        <p:nvSpPr>
          <p:cNvPr id="575" name="PlaceHolder 2"/>
          <p:cNvSpPr>
            <a:spLocks noGrp="1"/>
          </p:cNvSpPr>
          <p:nvPr>
            <p:ph type="body"/>
          </p:nvPr>
        </p:nvSpPr>
        <p:spPr>
          <a:xfrm>
            <a:off x="685800" y="4343400"/>
            <a:ext cx="5481720" cy="4110120"/>
          </a:xfrm>
          <a:prstGeom prst="rect">
            <a:avLst/>
          </a:prstGeom>
          <a:noFill/>
          <a:ln w="0">
            <a:noFill/>
          </a:ln>
        </p:spPr>
        <p:txBody>
          <a:bodyPr lIns="0" rIns="0" tIns="91440" bIns="91440" anchor="t">
            <a:noAutofit/>
          </a:bodyPr>
          <a:p>
            <a:pPr marL="216000" indent="-216000">
              <a:lnSpc>
                <a:spcPct val="115000"/>
              </a:lnSpc>
              <a:buNone/>
              <a:tabLst>
                <a:tab algn="l" pos="0"/>
              </a:tabLst>
            </a:pPr>
            <a:r>
              <a:rPr b="0" lang="es-EC" sz="1250" spc="-1" strike="noStrike">
                <a:latin typeface="Calibri"/>
                <a:ea typeface="Calibri"/>
              </a:rPr>
              <a:t>Existen aproximadamente 35 millones de km3 de agua </a:t>
            </a:r>
            <a:r>
              <a:rPr b="0" lang="es-EC" sz="1250" spc="-1" strike="noStrike">
                <a:latin typeface="Calibri"/>
                <a:ea typeface="Calibri"/>
              </a:rPr>
              <a:t>dulce en el mundo, esto, si se calcula que existen </a:t>
            </a:r>
            <a:r>
              <a:rPr b="0" lang="es-EC" sz="1250" spc="-1" strike="noStrike">
                <a:latin typeface="Calibri"/>
                <a:ea typeface="Calibri"/>
              </a:rPr>
              <a:t>aproximadamente 7mil millones de habitantes, y si </a:t>
            </a:r>
            <a:r>
              <a:rPr b="0" lang="es-EC" sz="1250" spc="-1" strike="noStrike">
                <a:latin typeface="Calibri"/>
                <a:ea typeface="Calibri"/>
              </a:rPr>
              <a:t>en promedio las personas utilizan 1000 m3 por año, </a:t>
            </a:r>
            <a:r>
              <a:rPr b="0" lang="es-EC" sz="1250" spc="-1" strike="noStrike">
                <a:latin typeface="Calibri"/>
                <a:ea typeface="Calibri"/>
              </a:rPr>
              <a:t>la reserva de agua aproximadamente durará unos </a:t>
            </a:r>
            <a:r>
              <a:rPr b="0" lang="es-EC" sz="1250" spc="-1" strike="noStrike">
                <a:latin typeface="Calibri"/>
                <a:ea typeface="Calibri"/>
              </a:rPr>
              <a:t>5mil años. (Miralles, 2016)</a:t>
            </a:r>
            <a:endParaRPr b="0" lang="es-EC" sz="1250" spc="-1" strike="noStrike">
              <a:latin typeface="Arial"/>
            </a:endParaRPr>
          </a:p>
          <a:p>
            <a:pPr marL="216000" indent="-216000">
              <a:lnSpc>
                <a:spcPct val="115000"/>
              </a:lnSpc>
              <a:buNone/>
              <a:tabLst>
                <a:tab algn="l" pos="0"/>
              </a:tabLst>
            </a:pPr>
            <a:endParaRPr b="0" lang="es-EC" sz="1100" spc="-1" strike="noStrike">
              <a:latin typeface="Arial"/>
            </a:endParaRPr>
          </a:p>
          <a:p>
            <a:pPr marL="216000" indent="-216000">
              <a:lnSpc>
                <a:spcPct val="100000"/>
              </a:lnSpc>
              <a:buNone/>
              <a:tabLst>
                <a:tab algn="l" pos="0"/>
              </a:tabLst>
            </a:pPr>
            <a:endParaRPr b="0" lang="es-EC" sz="11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6" name="PlaceHolder 1"/>
          <p:cNvSpPr>
            <a:spLocks noGrp="1"/>
          </p:cNvSpPr>
          <p:nvPr>
            <p:ph type="sldImg"/>
          </p:nvPr>
        </p:nvSpPr>
        <p:spPr>
          <a:xfrm>
            <a:off x="571680" y="685800"/>
            <a:ext cx="5709600" cy="3425040"/>
          </a:xfrm>
          <a:prstGeom prst="rect">
            <a:avLst/>
          </a:prstGeom>
          <a:ln w="0">
            <a:noFill/>
          </a:ln>
        </p:spPr>
      </p:sp>
      <p:sp>
        <p:nvSpPr>
          <p:cNvPr id="577" name="PlaceHolder 2"/>
          <p:cNvSpPr>
            <a:spLocks noGrp="1"/>
          </p:cNvSpPr>
          <p:nvPr>
            <p:ph type="body"/>
          </p:nvPr>
        </p:nvSpPr>
        <p:spPr>
          <a:xfrm>
            <a:off x="685800" y="4343400"/>
            <a:ext cx="5481720" cy="4110120"/>
          </a:xfrm>
          <a:prstGeom prst="rect">
            <a:avLst/>
          </a:prstGeom>
          <a:noFill/>
          <a:ln w="0">
            <a:noFill/>
          </a:ln>
        </p:spPr>
        <p:txBody>
          <a:bodyPr lIns="0" rIns="0" tIns="91440" bIns="91440" anchor="t">
            <a:noAutofit/>
          </a:bodyPr>
          <a:p>
            <a:pPr marL="216000" indent="-216000">
              <a:lnSpc>
                <a:spcPct val="115000"/>
              </a:lnSpc>
              <a:buNone/>
              <a:tabLst>
                <a:tab algn="l" pos="0"/>
              </a:tabLst>
            </a:pPr>
            <a:r>
              <a:rPr b="0" lang="es-EC" sz="1250" spc="-1" strike="noStrike">
                <a:latin typeface="Calibri"/>
                <a:ea typeface="Calibri"/>
              </a:rPr>
              <a:t>Existen aproximadamente 35 millones de km3 de agua </a:t>
            </a:r>
            <a:r>
              <a:rPr b="0" lang="es-EC" sz="1250" spc="-1" strike="noStrike">
                <a:latin typeface="Calibri"/>
                <a:ea typeface="Calibri"/>
              </a:rPr>
              <a:t>dulce en el mundo, esto, si se calcula que existen </a:t>
            </a:r>
            <a:r>
              <a:rPr b="0" lang="es-EC" sz="1250" spc="-1" strike="noStrike">
                <a:latin typeface="Calibri"/>
                <a:ea typeface="Calibri"/>
              </a:rPr>
              <a:t>aproximadamente 7mil millones de habitantes, y si </a:t>
            </a:r>
            <a:r>
              <a:rPr b="0" lang="es-EC" sz="1250" spc="-1" strike="noStrike">
                <a:latin typeface="Calibri"/>
                <a:ea typeface="Calibri"/>
              </a:rPr>
              <a:t>en promedio las personas utilizan 1000 m3 por año, </a:t>
            </a:r>
            <a:r>
              <a:rPr b="0" lang="es-EC" sz="1250" spc="-1" strike="noStrike">
                <a:latin typeface="Calibri"/>
                <a:ea typeface="Calibri"/>
              </a:rPr>
              <a:t>la reserva de agua aproximadamente durará unos 5 </a:t>
            </a:r>
            <a:r>
              <a:rPr b="0" lang="es-EC" sz="1250" spc="-1" strike="noStrike">
                <a:latin typeface="Calibri"/>
                <a:ea typeface="Calibri"/>
              </a:rPr>
              <a:t>mil años. (Miralles, 2016)</a:t>
            </a:r>
            <a:endParaRPr b="0" lang="es-EC" sz="1250" spc="-1" strike="noStrike">
              <a:latin typeface="Arial"/>
            </a:endParaRPr>
          </a:p>
          <a:p>
            <a:pPr marL="216000" indent="-216000">
              <a:lnSpc>
                <a:spcPct val="115000"/>
              </a:lnSpc>
              <a:buNone/>
              <a:tabLst>
                <a:tab algn="l" pos="0"/>
              </a:tabLst>
            </a:pPr>
            <a:endParaRPr b="0" lang="es-EC" sz="1100" spc="-1" strike="noStrike">
              <a:latin typeface="Arial"/>
            </a:endParaRPr>
          </a:p>
          <a:p>
            <a:pPr marL="216000" indent="-216000">
              <a:lnSpc>
                <a:spcPct val="100000"/>
              </a:lnSpc>
              <a:buNone/>
              <a:tabLst>
                <a:tab algn="l" pos="0"/>
              </a:tabLst>
            </a:pPr>
            <a:endParaRPr b="0" lang="es-EC" sz="11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8" name="PlaceHolder 1"/>
          <p:cNvSpPr>
            <a:spLocks noGrp="1"/>
          </p:cNvSpPr>
          <p:nvPr>
            <p:ph type="sldImg"/>
          </p:nvPr>
        </p:nvSpPr>
        <p:spPr>
          <a:xfrm>
            <a:off x="571680" y="685800"/>
            <a:ext cx="5709600" cy="3425040"/>
          </a:xfrm>
          <a:prstGeom prst="rect">
            <a:avLst/>
          </a:prstGeom>
          <a:ln w="0">
            <a:noFill/>
          </a:ln>
        </p:spPr>
      </p:sp>
      <p:sp>
        <p:nvSpPr>
          <p:cNvPr id="579" name="PlaceHolder 2"/>
          <p:cNvSpPr>
            <a:spLocks noGrp="1"/>
          </p:cNvSpPr>
          <p:nvPr>
            <p:ph type="body"/>
          </p:nvPr>
        </p:nvSpPr>
        <p:spPr>
          <a:xfrm>
            <a:off x="685800" y="4343400"/>
            <a:ext cx="5481720" cy="4110120"/>
          </a:xfrm>
          <a:prstGeom prst="rect">
            <a:avLst/>
          </a:prstGeom>
          <a:noFill/>
          <a:ln w="0">
            <a:noFill/>
          </a:ln>
        </p:spPr>
        <p:txBody>
          <a:bodyPr lIns="0" rIns="0" tIns="91440" bIns="91440" anchor="t">
            <a:noAutofit/>
          </a:bodyPr>
          <a:p>
            <a:pPr marL="216000" indent="-216000">
              <a:lnSpc>
                <a:spcPct val="115000"/>
              </a:lnSpc>
              <a:buNone/>
              <a:tabLst>
                <a:tab algn="l" pos="0"/>
              </a:tabLst>
            </a:pPr>
            <a:endParaRPr b="0" lang="es-EC" sz="1100" spc="-1" strike="noStrike">
              <a:latin typeface="Arial"/>
            </a:endParaRPr>
          </a:p>
          <a:p>
            <a:pPr marL="216000" indent="-216000">
              <a:lnSpc>
                <a:spcPct val="100000"/>
              </a:lnSpc>
              <a:buNone/>
              <a:tabLst>
                <a:tab algn="l" pos="0"/>
              </a:tabLst>
            </a:pPr>
            <a:endParaRPr b="0" lang="es-EC" sz="11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0" name="PlaceHolder 1"/>
          <p:cNvSpPr>
            <a:spLocks noGrp="1"/>
          </p:cNvSpPr>
          <p:nvPr>
            <p:ph type="sldNum" idx="32"/>
          </p:nvPr>
        </p:nvSpPr>
        <p:spPr>
          <a:xfrm>
            <a:off x="4278960" y="10157400"/>
            <a:ext cx="3276720" cy="530280"/>
          </a:xfrm>
          <a:prstGeom prst="rect">
            <a:avLst/>
          </a:prstGeom>
          <a:noFill/>
          <a:ln w="0">
            <a:noFill/>
          </a:ln>
        </p:spPr>
        <p:txBody>
          <a:bodyPr lIns="0" rIns="0" tIns="0" bIns="0" anchor="b">
            <a:noAutofit/>
          </a:bodyPr>
          <a:lstStyle>
            <a:lvl1pPr algn="r">
              <a:lnSpc>
                <a:spcPct val="100000"/>
              </a:lnSpc>
              <a:buNone/>
              <a:defRPr b="0" lang="es-EC" sz="1400" spc="-1" strike="noStrike">
                <a:solidFill>
                  <a:srgbClr val="000000"/>
                </a:solidFill>
                <a:latin typeface="Times New Roman"/>
                <a:ea typeface="+mn-ea"/>
              </a:defRPr>
            </a:lvl1pPr>
          </a:lstStyle>
          <a:p>
            <a:pPr algn="r">
              <a:lnSpc>
                <a:spcPct val="100000"/>
              </a:lnSpc>
              <a:buNone/>
            </a:pPr>
            <a:fld id="{D8BED550-95A3-402D-BCB9-29D0DD894BD1}" type="slidenum">
              <a:rPr b="0" lang="es-EC" sz="1400" spc="-1" strike="noStrike">
                <a:solidFill>
                  <a:srgbClr val="000000"/>
                </a:solidFill>
                <a:latin typeface="Times New Roman"/>
                <a:ea typeface="+mn-ea"/>
              </a:rPr>
              <a:t>27</a:t>
            </a:fld>
            <a:endParaRPr b="0" lang="es-EC" sz="1400" spc="-1" strike="noStrike">
              <a:latin typeface="Times New Roman"/>
            </a:endParaRPr>
          </a:p>
        </p:txBody>
      </p:sp>
      <p:sp>
        <p:nvSpPr>
          <p:cNvPr id="581" name="PlaceHolder 2"/>
          <p:cNvSpPr>
            <a:spLocks noGrp="1"/>
          </p:cNvSpPr>
          <p:nvPr>
            <p:ph type="sldImg"/>
          </p:nvPr>
        </p:nvSpPr>
        <p:spPr>
          <a:xfrm>
            <a:off x="216000" y="812520"/>
            <a:ext cx="7123320" cy="4005000"/>
          </a:xfrm>
          <a:prstGeom prst="rect">
            <a:avLst/>
          </a:prstGeom>
          <a:ln w="0">
            <a:noFill/>
          </a:ln>
        </p:spPr>
      </p:sp>
      <p:sp>
        <p:nvSpPr>
          <p:cNvPr id="582" name="PlaceHolder 3"/>
          <p:cNvSpPr>
            <a:spLocks noGrp="1"/>
          </p:cNvSpPr>
          <p:nvPr>
            <p:ph type="body"/>
          </p:nvPr>
        </p:nvSpPr>
        <p:spPr>
          <a:xfrm>
            <a:off x="756000" y="5078520"/>
            <a:ext cx="6043680" cy="4111200"/>
          </a:xfrm>
          <a:prstGeom prst="rect">
            <a:avLst/>
          </a:prstGeom>
          <a:noFill/>
          <a:ln w="0">
            <a:noFill/>
          </a:ln>
        </p:spPr>
        <p:txBody>
          <a:bodyPr lIns="0" rIns="0" tIns="0" bIns="0" anchor="t">
            <a:noAutofit/>
          </a:bodyPr>
          <a:p>
            <a:endParaRPr b="0" lang="es-EC" sz="20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3" name="PlaceHolder 1"/>
          <p:cNvSpPr>
            <a:spLocks noGrp="1"/>
          </p:cNvSpPr>
          <p:nvPr>
            <p:ph type="sldNum" idx="33"/>
          </p:nvPr>
        </p:nvSpPr>
        <p:spPr>
          <a:xfrm>
            <a:off x="4278960" y="10157400"/>
            <a:ext cx="3276720" cy="530280"/>
          </a:xfrm>
          <a:prstGeom prst="rect">
            <a:avLst/>
          </a:prstGeom>
          <a:noFill/>
          <a:ln w="0">
            <a:noFill/>
          </a:ln>
        </p:spPr>
        <p:txBody>
          <a:bodyPr lIns="0" rIns="0" tIns="0" bIns="0" anchor="b">
            <a:noAutofit/>
          </a:bodyPr>
          <a:lstStyle>
            <a:lvl1pPr algn="r">
              <a:lnSpc>
                <a:spcPct val="100000"/>
              </a:lnSpc>
              <a:buNone/>
              <a:defRPr b="0" lang="es-EC" sz="1400" spc="-1" strike="noStrike">
                <a:solidFill>
                  <a:srgbClr val="000000"/>
                </a:solidFill>
                <a:latin typeface="Times New Roman"/>
                <a:ea typeface="+mn-ea"/>
              </a:defRPr>
            </a:lvl1pPr>
          </a:lstStyle>
          <a:p>
            <a:pPr algn="r">
              <a:lnSpc>
                <a:spcPct val="100000"/>
              </a:lnSpc>
              <a:buNone/>
            </a:pPr>
            <a:fld id="{915513AC-54D0-453D-89BA-9C35545CD9C6}" type="slidenum">
              <a:rPr b="0" lang="es-EC" sz="1400" spc="-1" strike="noStrike">
                <a:solidFill>
                  <a:srgbClr val="000000"/>
                </a:solidFill>
                <a:latin typeface="Times New Roman"/>
                <a:ea typeface="+mn-ea"/>
              </a:rPr>
              <a:t>27</a:t>
            </a:fld>
            <a:endParaRPr b="0" lang="es-EC" sz="1400" spc="-1" strike="noStrike">
              <a:latin typeface="Times New Roman"/>
            </a:endParaRPr>
          </a:p>
        </p:txBody>
      </p:sp>
      <p:sp>
        <p:nvSpPr>
          <p:cNvPr id="584" name="PlaceHolder 2"/>
          <p:cNvSpPr>
            <a:spLocks noGrp="1"/>
          </p:cNvSpPr>
          <p:nvPr>
            <p:ph type="sldImg"/>
          </p:nvPr>
        </p:nvSpPr>
        <p:spPr>
          <a:xfrm>
            <a:off x="439560" y="812880"/>
            <a:ext cx="6676200" cy="4004640"/>
          </a:xfrm>
          <a:prstGeom prst="rect">
            <a:avLst/>
          </a:prstGeom>
          <a:ln w="0">
            <a:noFill/>
          </a:ln>
        </p:spPr>
      </p:sp>
      <p:sp>
        <p:nvSpPr>
          <p:cNvPr id="585" name="PlaceHolder 3"/>
          <p:cNvSpPr>
            <a:spLocks noGrp="1"/>
          </p:cNvSpPr>
          <p:nvPr>
            <p:ph type="body"/>
          </p:nvPr>
        </p:nvSpPr>
        <p:spPr>
          <a:xfrm>
            <a:off x="756000" y="5078520"/>
            <a:ext cx="6043680" cy="4111200"/>
          </a:xfrm>
          <a:prstGeom prst="rect">
            <a:avLst/>
          </a:prstGeom>
          <a:noFill/>
          <a:ln w="0">
            <a:noFill/>
          </a:ln>
        </p:spPr>
        <p:txBody>
          <a:bodyPr lIns="0" rIns="0" tIns="0" bIns="0" anchor="t">
            <a:noAutofit/>
          </a:bodyPr>
          <a:p>
            <a:endParaRPr b="0" lang="es-EC" sz="20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6" name="PlaceHolder 1"/>
          <p:cNvSpPr>
            <a:spLocks noGrp="1"/>
          </p:cNvSpPr>
          <p:nvPr>
            <p:ph type="sldImg"/>
          </p:nvPr>
        </p:nvSpPr>
        <p:spPr>
          <a:xfrm>
            <a:off x="571680" y="685800"/>
            <a:ext cx="5709600" cy="3425040"/>
          </a:xfrm>
          <a:prstGeom prst="rect">
            <a:avLst/>
          </a:prstGeom>
          <a:ln w="0">
            <a:noFill/>
          </a:ln>
        </p:spPr>
      </p:sp>
      <p:sp>
        <p:nvSpPr>
          <p:cNvPr id="587" name="PlaceHolder 2"/>
          <p:cNvSpPr>
            <a:spLocks noGrp="1"/>
          </p:cNvSpPr>
          <p:nvPr>
            <p:ph type="body"/>
          </p:nvPr>
        </p:nvSpPr>
        <p:spPr>
          <a:xfrm>
            <a:off x="685800" y="4343400"/>
            <a:ext cx="5481720" cy="4110120"/>
          </a:xfrm>
          <a:prstGeom prst="rect">
            <a:avLst/>
          </a:prstGeom>
          <a:noFill/>
          <a:ln w="0">
            <a:noFill/>
          </a:ln>
        </p:spPr>
        <p:txBody>
          <a:bodyPr lIns="0" rIns="0" tIns="91440" bIns="91440" anchor="t">
            <a:noAutofit/>
          </a:bodyPr>
          <a:p>
            <a:pPr marL="216000" indent="-216000">
              <a:lnSpc>
                <a:spcPct val="115000"/>
              </a:lnSpc>
              <a:buNone/>
              <a:tabLst>
                <a:tab algn="l" pos="0"/>
              </a:tabLst>
            </a:pPr>
            <a:endParaRPr b="0" lang="es-EC" sz="1200" spc="-1" strike="noStrike">
              <a:latin typeface="Arial"/>
            </a:endParaRPr>
          </a:p>
          <a:p>
            <a:pPr marL="216000" indent="-216000">
              <a:lnSpc>
                <a:spcPct val="100000"/>
              </a:lnSpc>
              <a:buNone/>
              <a:tabLst>
                <a:tab algn="l" pos="0"/>
              </a:tabLst>
            </a:pPr>
            <a:endParaRPr b="0" lang="es-EC" sz="11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PlaceHolder 1"/>
          <p:cNvSpPr>
            <a:spLocks noGrp="1"/>
          </p:cNvSpPr>
          <p:nvPr>
            <p:ph type="sldNum" idx="25"/>
          </p:nvPr>
        </p:nvSpPr>
        <p:spPr>
          <a:xfrm>
            <a:off x="4278960" y="10157400"/>
            <a:ext cx="3276720" cy="530280"/>
          </a:xfrm>
          <a:prstGeom prst="rect">
            <a:avLst/>
          </a:prstGeom>
          <a:noFill/>
          <a:ln w="0">
            <a:noFill/>
          </a:ln>
        </p:spPr>
        <p:txBody>
          <a:bodyPr lIns="0" rIns="0" tIns="0" bIns="0" anchor="b">
            <a:noAutofit/>
          </a:bodyPr>
          <a:lstStyle>
            <a:lvl1pPr algn="r">
              <a:lnSpc>
                <a:spcPct val="100000"/>
              </a:lnSpc>
              <a:buNone/>
              <a:defRPr b="0" lang="es-EC" sz="1400" spc="-1" strike="noStrike">
                <a:solidFill>
                  <a:srgbClr val="000000"/>
                </a:solidFill>
                <a:latin typeface="Times New Roman"/>
                <a:ea typeface="+mn-ea"/>
              </a:defRPr>
            </a:lvl1pPr>
          </a:lstStyle>
          <a:p>
            <a:pPr algn="r">
              <a:lnSpc>
                <a:spcPct val="100000"/>
              </a:lnSpc>
              <a:buNone/>
            </a:pPr>
            <a:fld id="{DD42B9F8-A5E7-4E10-B686-50B721177505}" type="slidenum">
              <a:rPr b="0" lang="es-EC" sz="1400" spc="-1" strike="noStrike">
                <a:solidFill>
                  <a:srgbClr val="000000"/>
                </a:solidFill>
                <a:latin typeface="Times New Roman"/>
                <a:ea typeface="+mn-ea"/>
              </a:rPr>
              <a:t>27</a:t>
            </a:fld>
            <a:endParaRPr b="0" lang="es-EC" sz="1400" spc="-1" strike="noStrike">
              <a:latin typeface="Times New Roman"/>
            </a:endParaRPr>
          </a:p>
        </p:txBody>
      </p:sp>
      <p:sp>
        <p:nvSpPr>
          <p:cNvPr id="550" name="PlaceHolder 2"/>
          <p:cNvSpPr>
            <a:spLocks noGrp="1"/>
          </p:cNvSpPr>
          <p:nvPr>
            <p:ph type="sldImg"/>
          </p:nvPr>
        </p:nvSpPr>
        <p:spPr>
          <a:xfrm>
            <a:off x="439560" y="812880"/>
            <a:ext cx="6676200" cy="4004640"/>
          </a:xfrm>
          <a:prstGeom prst="rect">
            <a:avLst/>
          </a:prstGeom>
          <a:ln w="0">
            <a:noFill/>
          </a:ln>
        </p:spPr>
      </p:sp>
      <p:sp>
        <p:nvSpPr>
          <p:cNvPr id="551" name="PlaceHolder 3"/>
          <p:cNvSpPr>
            <a:spLocks noGrp="1"/>
          </p:cNvSpPr>
          <p:nvPr>
            <p:ph type="body"/>
          </p:nvPr>
        </p:nvSpPr>
        <p:spPr>
          <a:xfrm>
            <a:off x="756000" y="5078520"/>
            <a:ext cx="6043680" cy="4111200"/>
          </a:xfrm>
          <a:prstGeom prst="rect">
            <a:avLst/>
          </a:prstGeom>
          <a:noFill/>
          <a:ln w="0">
            <a:noFill/>
          </a:ln>
        </p:spPr>
        <p:txBody>
          <a:bodyPr lIns="0" rIns="0" tIns="0" bIns="0" anchor="t">
            <a:noAutofit/>
          </a:bodyPr>
          <a:p>
            <a:endParaRPr b="0" lang="es-EC" sz="20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8" name="PlaceHolder 1"/>
          <p:cNvSpPr>
            <a:spLocks noGrp="1"/>
          </p:cNvSpPr>
          <p:nvPr>
            <p:ph type="sldImg"/>
          </p:nvPr>
        </p:nvSpPr>
        <p:spPr>
          <a:xfrm>
            <a:off x="571680" y="685800"/>
            <a:ext cx="5709600" cy="3425040"/>
          </a:xfrm>
          <a:prstGeom prst="rect">
            <a:avLst/>
          </a:prstGeom>
          <a:ln w="0">
            <a:noFill/>
          </a:ln>
        </p:spPr>
      </p:sp>
      <p:sp>
        <p:nvSpPr>
          <p:cNvPr id="589" name="PlaceHolder 2"/>
          <p:cNvSpPr>
            <a:spLocks noGrp="1"/>
          </p:cNvSpPr>
          <p:nvPr>
            <p:ph type="body"/>
          </p:nvPr>
        </p:nvSpPr>
        <p:spPr>
          <a:xfrm>
            <a:off x="685800" y="4343400"/>
            <a:ext cx="5481720" cy="4110120"/>
          </a:xfrm>
          <a:prstGeom prst="rect">
            <a:avLst/>
          </a:prstGeom>
          <a:noFill/>
          <a:ln w="0">
            <a:noFill/>
          </a:ln>
        </p:spPr>
        <p:txBody>
          <a:bodyPr lIns="0" rIns="0" tIns="91440" bIns="91440" anchor="t">
            <a:noAutofit/>
          </a:bodyPr>
          <a:p>
            <a:pPr marL="216000" indent="-216000">
              <a:lnSpc>
                <a:spcPct val="115000"/>
              </a:lnSpc>
              <a:buNone/>
              <a:tabLst>
                <a:tab algn="l" pos="0"/>
              </a:tabLst>
            </a:pPr>
            <a:r>
              <a:rPr b="0" lang="es-EC" sz="1200" spc="-1" strike="noStrike">
                <a:latin typeface="Calibri"/>
                <a:ea typeface="Calibri"/>
              </a:rPr>
              <a:t>Atmósfera: capa gaseosa de la tierra, es la capa menos </a:t>
            </a:r>
            <a:r>
              <a:rPr b="0" lang="es-EC" sz="1200" spc="-1" strike="noStrike">
                <a:latin typeface="Calibri"/>
                <a:ea typeface="Calibri"/>
              </a:rPr>
              <a:t>densa de la Tierra. Químicamente formada por: </a:t>
            </a:r>
            <a:r>
              <a:rPr b="0" lang="es-EC" sz="1200" spc="-1" strike="noStrike">
                <a:latin typeface="Calibri"/>
                <a:ea typeface="Calibri"/>
              </a:rPr>
              <a:t>Dióxido de carbono, oxígeno, nitrógeno, vapor de agua, </a:t>
            </a:r>
            <a:r>
              <a:rPr b="0" lang="es-EC" sz="1200" spc="-1" strike="noStrike">
                <a:latin typeface="Calibri"/>
                <a:ea typeface="Calibri"/>
              </a:rPr>
              <a:t>ozono, etc.</a:t>
            </a:r>
            <a:endParaRPr b="0" lang="es-EC" sz="1200" spc="-1" strike="noStrike">
              <a:latin typeface="Arial"/>
            </a:endParaRPr>
          </a:p>
          <a:p>
            <a:pPr marL="216000" indent="-216000">
              <a:lnSpc>
                <a:spcPct val="115000"/>
              </a:lnSpc>
              <a:buNone/>
              <a:tabLst>
                <a:tab algn="l" pos="0"/>
              </a:tabLst>
            </a:pPr>
            <a:endParaRPr b="0" lang="es-EC" sz="1200" spc="-1" strike="noStrike">
              <a:latin typeface="Arial"/>
            </a:endParaRPr>
          </a:p>
          <a:p>
            <a:pPr marL="216000" indent="-216000">
              <a:lnSpc>
                <a:spcPct val="100000"/>
              </a:lnSpc>
              <a:buNone/>
              <a:tabLst>
                <a:tab algn="l" pos="0"/>
              </a:tabLst>
            </a:pPr>
            <a:endParaRPr b="0" lang="es-EC" sz="11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0" name="PlaceHolder 1"/>
          <p:cNvSpPr>
            <a:spLocks noGrp="1"/>
          </p:cNvSpPr>
          <p:nvPr>
            <p:ph type="sldImg"/>
          </p:nvPr>
        </p:nvSpPr>
        <p:spPr>
          <a:xfrm>
            <a:off x="571680" y="685800"/>
            <a:ext cx="5709600" cy="3425040"/>
          </a:xfrm>
          <a:prstGeom prst="rect">
            <a:avLst/>
          </a:prstGeom>
          <a:ln w="0">
            <a:noFill/>
          </a:ln>
        </p:spPr>
      </p:sp>
      <p:sp>
        <p:nvSpPr>
          <p:cNvPr id="591" name="PlaceHolder 2"/>
          <p:cNvSpPr>
            <a:spLocks noGrp="1"/>
          </p:cNvSpPr>
          <p:nvPr>
            <p:ph type="body"/>
          </p:nvPr>
        </p:nvSpPr>
        <p:spPr>
          <a:xfrm>
            <a:off x="685800" y="4343400"/>
            <a:ext cx="5481720" cy="4110120"/>
          </a:xfrm>
          <a:prstGeom prst="rect">
            <a:avLst/>
          </a:prstGeom>
          <a:noFill/>
          <a:ln w="0">
            <a:noFill/>
          </a:ln>
        </p:spPr>
        <p:txBody>
          <a:bodyPr lIns="0" rIns="0" tIns="91440" bIns="91440" anchor="t">
            <a:noAutofit/>
          </a:bodyPr>
          <a:p>
            <a:pPr marL="216000" indent="-216000">
              <a:lnSpc>
                <a:spcPct val="115000"/>
              </a:lnSpc>
              <a:buNone/>
              <a:tabLst>
                <a:tab algn="l" pos="0"/>
              </a:tabLst>
            </a:pPr>
            <a:endParaRPr b="0" lang="es-EC" sz="1200" spc="-1" strike="noStrike">
              <a:latin typeface="Arial"/>
            </a:endParaRPr>
          </a:p>
          <a:p>
            <a:pPr marL="216000" indent="-216000">
              <a:lnSpc>
                <a:spcPct val="100000"/>
              </a:lnSpc>
              <a:buNone/>
              <a:tabLst>
                <a:tab algn="l" pos="0"/>
              </a:tabLst>
            </a:pPr>
            <a:endParaRPr b="0" lang="es-EC" sz="11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2" name="PlaceHolder 1"/>
          <p:cNvSpPr>
            <a:spLocks noGrp="1"/>
          </p:cNvSpPr>
          <p:nvPr>
            <p:ph type="sldNum" idx="34"/>
          </p:nvPr>
        </p:nvSpPr>
        <p:spPr>
          <a:xfrm>
            <a:off x="4278960" y="10157400"/>
            <a:ext cx="3276720" cy="530280"/>
          </a:xfrm>
          <a:prstGeom prst="rect">
            <a:avLst/>
          </a:prstGeom>
          <a:noFill/>
          <a:ln w="0">
            <a:noFill/>
          </a:ln>
        </p:spPr>
        <p:txBody>
          <a:bodyPr lIns="0" rIns="0" tIns="0" bIns="0" anchor="b">
            <a:noAutofit/>
          </a:bodyPr>
          <a:lstStyle>
            <a:lvl1pPr algn="r">
              <a:lnSpc>
                <a:spcPct val="100000"/>
              </a:lnSpc>
              <a:buNone/>
              <a:defRPr b="0" lang="es-EC" sz="1400" spc="-1" strike="noStrike">
                <a:solidFill>
                  <a:srgbClr val="000000"/>
                </a:solidFill>
                <a:latin typeface="Times New Roman"/>
                <a:ea typeface="+mn-ea"/>
              </a:defRPr>
            </a:lvl1pPr>
          </a:lstStyle>
          <a:p>
            <a:pPr algn="r">
              <a:lnSpc>
                <a:spcPct val="100000"/>
              </a:lnSpc>
              <a:buNone/>
            </a:pPr>
            <a:fld id="{62CB1CFF-7094-4948-8A1B-D2CA703060D9}" type="slidenum">
              <a:rPr b="0" lang="es-EC" sz="1400" spc="-1" strike="noStrike">
                <a:solidFill>
                  <a:srgbClr val="000000"/>
                </a:solidFill>
                <a:latin typeface="Times New Roman"/>
                <a:ea typeface="+mn-ea"/>
              </a:rPr>
              <a:t>27</a:t>
            </a:fld>
            <a:endParaRPr b="0" lang="es-EC" sz="1400" spc="-1" strike="noStrike">
              <a:latin typeface="Times New Roman"/>
            </a:endParaRPr>
          </a:p>
        </p:txBody>
      </p:sp>
      <p:sp>
        <p:nvSpPr>
          <p:cNvPr id="593" name="PlaceHolder 2"/>
          <p:cNvSpPr>
            <a:spLocks noGrp="1"/>
          </p:cNvSpPr>
          <p:nvPr>
            <p:ph type="sldImg"/>
          </p:nvPr>
        </p:nvSpPr>
        <p:spPr>
          <a:xfrm>
            <a:off x="439560" y="812880"/>
            <a:ext cx="6676200" cy="4004640"/>
          </a:xfrm>
          <a:prstGeom prst="rect">
            <a:avLst/>
          </a:prstGeom>
          <a:ln w="0">
            <a:noFill/>
          </a:ln>
        </p:spPr>
      </p:sp>
      <p:sp>
        <p:nvSpPr>
          <p:cNvPr id="594" name="PlaceHolder 3"/>
          <p:cNvSpPr>
            <a:spLocks noGrp="1"/>
          </p:cNvSpPr>
          <p:nvPr>
            <p:ph type="body"/>
          </p:nvPr>
        </p:nvSpPr>
        <p:spPr>
          <a:xfrm>
            <a:off x="756000" y="5078520"/>
            <a:ext cx="6043680" cy="4111200"/>
          </a:xfrm>
          <a:prstGeom prst="rect">
            <a:avLst/>
          </a:prstGeom>
          <a:noFill/>
          <a:ln w="0">
            <a:noFill/>
          </a:ln>
        </p:spPr>
        <p:txBody>
          <a:bodyPr lIns="0" rIns="0" tIns="0" bIns="0" anchor="t">
            <a:noAutofit/>
          </a:bodyPr>
          <a:p>
            <a:endParaRPr b="0" lang="es-EC" sz="20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5" name="PlaceHolder 1"/>
          <p:cNvSpPr>
            <a:spLocks noGrp="1"/>
          </p:cNvSpPr>
          <p:nvPr>
            <p:ph type="sldImg"/>
          </p:nvPr>
        </p:nvSpPr>
        <p:spPr>
          <a:xfrm>
            <a:off x="571680" y="685800"/>
            <a:ext cx="5709600" cy="3425040"/>
          </a:xfrm>
          <a:prstGeom prst="rect">
            <a:avLst/>
          </a:prstGeom>
          <a:ln w="0">
            <a:noFill/>
          </a:ln>
        </p:spPr>
      </p:sp>
      <p:sp>
        <p:nvSpPr>
          <p:cNvPr id="596" name="PlaceHolder 2"/>
          <p:cNvSpPr>
            <a:spLocks noGrp="1"/>
          </p:cNvSpPr>
          <p:nvPr>
            <p:ph type="body"/>
          </p:nvPr>
        </p:nvSpPr>
        <p:spPr>
          <a:xfrm>
            <a:off x="685800" y="4343400"/>
            <a:ext cx="5481720" cy="4110120"/>
          </a:xfrm>
          <a:prstGeom prst="rect">
            <a:avLst/>
          </a:prstGeom>
          <a:noFill/>
          <a:ln w="0">
            <a:noFill/>
          </a:ln>
        </p:spPr>
        <p:txBody>
          <a:bodyPr lIns="0" rIns="0" tIns="91440" bIns="91440" anchor="t">
            <a:noAutofit/>
          </a:bodyPr>
          <a:p>
            <a:pPr marL="216000" indent="-216000">
              <a:lnSpc>
                <a:spcPct val="115000"/>
              </a:lnSpc>
              <a:buNone/>
              <a:tabLst>
                <a:tab algn="l" pos="0"/>
              </a:tabLst>
            </a:pPr>
            <a:endParaRPr b="0" lang="es-EC" sz="1250" spc="-1" strike="noStrike">
              <a:latin typeface="Arial"/>
            </a:endParaRPr>
          </a:p>
          <a:p>
            <a:pPr marL="216000" indent="-216000">
              <a:lnSpc>
                <a:spcPct val="100000"/>
              </a:lnSpc>
              <a:buNone/>
              <a:tabLst>
                <a:tab algn="l" pos="0"/>
              </a:tabLst>
            </a:pPr>
            <a:endParaRPr b="0" lang="es-EC" sz="1100" spc="-1" strike="noStrike">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7" name="PlaceHolder 1"/>
          <p:cNvSpPr>
            <a:spLocks noGrp="1"/>
          </p:cNvSpPr>
          <p:nvPr>
            <p:ph type="sldImg"/>
          </p:nvPr>
        </p:nvSpPr>
        <p:spPr>
          <a:xfrm>
            <a:off x="571680" y="685800"/>
            <a:ext cx="5711760" cy="3425760"/>
          </a:xfrm>
          <a:prstGeom prst="rect">
            <a:avLst/>
          </a:prstGeom>
          <a:ln w="0">
            <a:noFill/>
          </a:ln>
        </p:spPr>
      </p:sp>
      <p:sp>
        <p:nvSpPr>
          <p:cNvPr id="598" name="PlaceHolder 2"/>
          <p:cNvSpPr>
            <a:spLocks noGrp="1"/>
          </p:cNvSpPr>
          <p:nvPr>
            <p:ph type="body"/>
          </p:nvPr>
        </p:nvSpPr>
        <p:spPr>
          <a:xfrm>
            <a:off x="685800" y="4343400"/>
            <a:ext cx="5481720" cy="4110120"/>
          </a:xfrm>
          <a:prstGeom prst="rect">
            <a:avLst/>
          </a:prstGeom>
          <a:noFill/>
          <a:ln w="0">
            <a:noFill/>
          </a:ln>
        </p:spPr>
        <p:txBody>
          <a:bodyPr lIns="0" rIns="0" tIns="91440" bIns="91440" anchor="t">
            <a:noAutofit/>
          </a:bodyPr>
          <a:p>
            <a:pPr marL="216000" indent="-216000">
              <a:lnSpc>
                <a:spcPct val="115000"/>
              </a:lnSpc>
              <a:buNone/>
              <a:tabLst>
                <a:tab algn="l" pos="0"/>
              </a:tabLst>
            </a:pPr>
            <a:endParaRPr b="0" lang="es-EC" sz="1250" spc="-1" strike="noStrike">
              <a:latin typeface="Arial"/>
            </a:endParaRPr>
          </a:p>
          <a:p>
            <a:pPr marL="216000" indent="-216000">
              <a:lnSpc>
                <a:spcPct val="100000"/>
              </a:lnSpc>
              <a:buNone/>
              <a:tabLst>
                <a:tab algn="l" pos="0"/>
              </a:tabLst>
            </a:pPr>
            <a:endParaRPr b="0" lang="es-EC" sz="11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9" name="PlaceHolder 1"/>
          <p:cNvSpPr>
            <a:spLocks noGrp="1"/>
          </p:cNvSpPr>
          <p:nvPr>
            <p:ph type="sldNum" idx="35"/>
          </p:nvPr>
        </p:nvSpPr>
        <p:spPr>
          <a:xfrm>
            <a:off x="4278960" y="10157400"/>
            <a:ext cx="3277440" cy="531000"/>
          </a:xfrm>
          <a:prstGeom prst="rect">
            <a:avLst/>
          </a:prstGeom>
          <a:noFill/>
          <a:ln w="0">
            <a:noFill/>
          </a:ln>
        </p:spPr>
        <p:txBody>
          <a:bodyPr lIns="0" rIns="0" tIns="0" bIns="0" anchor="b">
            <a:noAutofit/>
          </a:bodyPr>
          <a:lstStyle>
            <a:lvl1pPr algn="r">
              <a:lnSpc>
                <a:spcPct val="100000"/>
              </a:lnSpc>
              <a:buNone/>
              <a:defRPr b="0" lang="es-EC" sz="1400" spc="-1" strike="noStrike">
                <a:solidFill>
                  <a:srgbClr val="000000"/>
                </a:solidFill>
                <a:latin typeface="Times New Roman"/>
                <a:ea typeface="+mn-ea"/>
              </a:defRPr>
            </a:lvl1pPr>
          </a:lstStyle>
          <a:p>
            <a:pPr algn="r">
              <a:lnSpc>
                <a:spcPct val="100000"/>
              </a:lnSpc>
              <a:buNone/>
            </a:pPr>
            <a:fld id="{5E0E6FBB-236E-4557-B171-9838D858E34B}" type="slidenum">
              <a:rPr b="0" lang="es-EC" sz="1400" spc="-1" strike="noStrike">
                <a:solidFill>
                  <a:srgbClr val="000000"/>
                </a:solidFill>
                <a:latin typeface="Times New Roman"/>
                <a:ea typeface="+mn-ea"/>
              </a:rPr>
              <a:t>27</a:t>
            </a:fld>
            <a:endParaRPr b="0" lang="es-EC" sz="1400" spc="-1" strike="noStrike">
              <a:latin typeface="Times New Roman"/>
            </a:endParaRPr>
          </a:p>
        </p:txBody>
      </p:sp>
      <p:sp>
        <p:nvSpPr>
          <p:cNvPr id="600" name="PlaceHolder 2"/>
          <p:cNvSpPr>
            <a:spLocks noGrp="1"/>
          </p:cNvSpPr>
          <p:nvPr>
            <p:ph type="sldImg"/>
          </p:nvPr>
        </p:nvSpPr>
        <p:spPr>
          <a:xfrm>
            <a:off x="216000" y="812520"/>
            <a:ext cx="7124040" cy="4005720"/>
          </a:xfrm>
          <a:prstGeom prst="rect">
            <a:avLst/>
          </a:prstGeom>
          <a:ln w="0">
            <a:noFill/>
          </a:ln>
        </p:spPr>
      </p:sp>
      <p:sp>
        <p:nvSpPr>
          <p:cNvPr id="601" name="PlaceHolder 3"/>
          <p:cNvSpPr>
            <a:spLocks noGrp="1"/>
          </p:cNvSpPr>
          <p:nvPr>
            <p:ph type="body"/>
          </p:nvPr>
        </p:nvSpPr>
        <p:spPr>
          <a:xfrm>
            <a:off x="756000" y="5078520"/>
            <a:ext cx="6044400" cy="4111920"/>
          </a:xfrm>
          <a:prstGeom prst="rect">
            <a:avLst/>
          </a:prstGeom>
          <a:noFill/>
          <a:ln w="0">
            <a:noFill/>
          </a:ln>
        </p:spPr>
        <p:txBody>
          <a:bodyPr lIns="0" rIns="0" tIns="0" bIns="0" anchor="t">
            <a:noAutofit/>
          </a:bodyPr>
          <a:p>
            <a:endParaRPr b="0" lang="es-EC" sz="20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2" name="PlaceHolder 1"/>
          <p:cNvSpPr>
            <a:spLocks noGrp="1"/>
          </p:cNvSpPr>
          <p:nvPr>
            <p:ph type="sldNum" idx="36"/>
          </p:nvPr>
        </p:nvSpPr>
        <p:spPr>
          <a:xfrm>
            <a:off x="4278960" y="10157400"/>
            <a:ext cx="3277440" cy="531000"/>
          </a:xfrm>
          <a:prstGeom prst="rect">
            <a:avLst/>
          </a:prstGeom>
          <a:noFill/>
          <a:ln w="0">
            <a:noFill/>
          </a:ln>
        </p:spPr>
        <p:txBody>
          <a:bodyPr lIns="0" rIns="0" tIns="0" bIns="0" anchor="b">
            <a:noAutofit/>
          </a:bodyPr>
          <a:lstStyle>
            <a:lvl1pPr algn="r">
              <a:lnSpc>
                <a:spcPct val="100000"/>
              </a:lnSpc>
              <a:buNone/>
              <a:defRPr b="0" lang="es-EC" sz="1400" spc="-1" strike="noStrike">
                <a:solidFill>
                  <a:srgbClr val="000000"/>
                </a:solidFill>
                <a:latin typeface="Times New Roman"/>
                <a:ea typeface="+mn-ea"/>
              </a:defRPr>
            </a:lvl1pPr>
          </a:lstStyle>
          <a:p>
            <a:pPr algn="r">
              <a:lnSpc>
                <a:spcPct val="100000"/>
              </a:lnSpc>
              <a:buNone/>
            </a:pPr>
            <a:fld id="{D41161AE-4C66-46F5-B346-E9BE335B44CA}" type="slidenum">
              <a:rPr b="0" lang="es-EC" sz="1400" spc="-1" strike="noStrike">
                <a:solidFill>
                  <a:srgbClr val="000000"/>
                </a:solidFill>
                <a:latin typeface="Times New Roman"/>
                <a:ea typeface="+mn-ea"/>
              </a:rPr>
              <a:t>27</a:t>
            </a:fld>
            <a:endParaRPr b="0" lang="es-EC" sz="1400" spc="-1" strike="noStrike">
              <a:latin typeface="Times New Roman"/>
            </a:endParaRPr>
          </a:p>
        </p:txBody>
      </p:sp>
      <p:sp>
        <p:nvSpPr>
          <p:cNvPr id="603" name="PlaceHolder 2"/>
          <p:cNvSpPr>
            <a:spLocks noGrp="1"/>
          </p:cNvSpPr>
          <p:nvPr>
            <p:ph type="sldImg"/>
          </p:nvPr>
        </p:nvSpPr>
        <p:spPr>
          <a:xfrm>
            <a:off x="216000" y="812520"/>
            <a:ext cx="7124040" cy="4005720"/>
          </a:xfrm>
          <a:prstGeom prst="rect">
            <a:avLst/>
          </a:prstGeom>
          <a:ln w="0">
            <a:noFill/>
          </a:ln>
        </p:spPr>
      </p:sp>
      <p:sp>
        <p:nvSpPr>
          <p:cNvPr id="604" name="PlaceHolder 3"/>
          <p:cNvSpPr>
            <a:spLocks noGrp="1"/>
          </p:cNvSpPr>
          <p:nvPr>
            <p:ph type="body"/>
          </p:nvPr>
        </p:nvSpPr>
        <p:spPr>
          <a:xfrm>
            <a:off x="756000" y="5078520"/>
            <a:ext cx="6044400" cy="4111920"/>
          </a:xfrm>
          <a:prstGeom prst="rect">
            <a:avLst/>
          </a:prstGeom>
          <a:noFill/>
          <a:ln w="0">
            <a:noFill/>
          </a:ln>
        </p:spPr>
        <p:txBody>
          <a:bodyPr lIns="0" rIns="0" tIns="0" bIns="0" anchor="t">
            <a:noAutofit/>
          </a:bodyPr>
          <a:p>
            <a:endParaRPr b="0" lang="es-EC" sz="2000" spc="-1" strike="noStrike">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5" name="PlaceHolder 1"/>
          <p:cNvSpPr>
            <a:spLocks noGrp="1"/>
          </p:cNvSpPr>
          <p:nvPr>
            <p:ph type="sldNum" idx="37"/>
          </p:nvPr>
        </p:nvSpPr>
        <p:spPr>
          <a:xfrm>
            <a:off x="4278960" y="10157400"/>
            <a:ext cx="3277440" cy="531000"/>
          </a:xfrm>
          <a:prstGeom prst="rect">
            <a:avLst/>
          </a:prstGeom>
          <a:noFill/>
          <a:ln w="0">
            <a:noFill/>
          </a:ln>
        </p:spPr>
        <p:txBody>
          <a:bodyPr lIns="0" rIns="0" tIns="0" bIns="0" anchor="b">
            <a:noAutofit/>
          </a:bodyPr>
          <a:lstStyle>
            <a:lvl1pPr algn="r">
              <a:lnSpc>
                <a:spcPct val="100000"/>
              </a:lnSpc>
              <a:buNone/>
              <a:defRPr b="0" lang="es-EC" sz="1400" spc="-1" strike="noStrike">
                <a:solidFill>
                  <a:srgbClr val="000000"/>
                </a:solidFill>
                <a:latin typeface="Times New Roman"/>
                <a:ea typeface="+mn-ea"/>
              </a:defRPr>
            </a:lvl1pPr>
          </a:lstStyle>
          <a:p>
            <a:pPr algn="r">
              <a:lnSpc>
                <a:spcPct val="100000"/>
              </a:lnSpc>
              <a:buNone/>
            </a:pPr>
            <a:fld id="{B397E680-E918-4D93-AD04-DE49560E8950}" type="slidenum">
              <a:rPr b="0" lang="es-EC" sz="1400" spc="-1" strike="noStrike">
                <a:solidFill>
                  <a:srgbClr val="000000"/>
                </a:solidFill>
                <a:latin typeface="Times New Roman"/>
                <a:ea typeface="+mn-ea"/>
              </a:rPr>
              <a:t>27</a:t>
            </a:fld>
            <a:endParaRPr b="0" lang="es-EC" sz="1400" spc="-1" strike="noStrike">
              <a:latin typeface="Times New Roman"/>
            </a:endParaRPr>
          </a:p>
        </p:txBody>
      </p:sp>
      <p:sp>
        <p:nvSpPr>
          <p:cNvPr id="606" name="PlaceHolder 2"/>
          <p:cNvSpPr>
            <a:spLocks noGrp="1"/>
          </p:cNvSpPr>
          <p:nvPr>
            <p:ph type="sldImg"/>
          </p:nvPr>
        </p:nvSpPr>
        <p:spPr>
          <a:xfrm>
            <a:off x="216000" y="812520"/>
            <a:ext cx="7124040" cy="4005720"/>
          </a:xfrm>
          <a:prstGeom prst="rect">
            <a:avLst/>
          </a:prstGeom>
          <a:ln w="0">
            <a:noFill/>
          </a:ln>
        </p:spPr>
      </p:sp>
      <p:sp>
        <p:nvSpPr>
          <p:cNvPr id="607" name="PlaceHolder 3"/>
          <p:cNvSpPr>
            <a:spLocks noGrp="1"/>
          </p:cNvSpPr>
          <p:nvPr>
            <p:ph type="body"/>
          </p:nvPr>
        </p:nvSpPr>
        <p:spPr>
          <a:xfrm>
            <a:off x="756000" y="5078520"/>
            <a:ext cx="6044400" cy="4111920"/>
          </a:xfrm>
          <a:prstGeom prst="rect">
            <a:avLst/>
          </a:prstGeom>
          <a:noFill/>
          <a:ln w="0">
            <a:noFill/>
          </a:ln>
        </p:spPr>
        <p:txBody>
          <a:bodyPr lIns="0" rIns="0" tIns="0" bIns="0" anchor="t">
            <a:noAutofit/>
          </a:bodyPr>
          <a:p>
            <a:endParaRPr b="0" lang="es-EC" sz="2000" spc="-1" strike="noStrike">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8" name="PlaceHolder 1"/>
          <p:cNvSpPr>
            <a:spLocks noGrp="1"/>
          </p:cNvSpPr>
          <p:nvPr>
            <p:ph type="sldNum" idx="38"/>
          </p:nvPr>
        </p:nvSpPr>
        <p:spPr>
          <a:xfrm>
            <a:off x="4278960" y="10157400"/>
            <a:ext cx="3277440" cy="531000"/>
          </a:xfrm>
          <a:prstGeom prst="rect">
            <a:avLst/>
          </a:prstGeom>
          <a:noFill/>
          <a:ln w="0">
            <a:noFill/>
          </a:ln>
        </p:spPr>
        <p:txBody>
          <a:bodyPr lIns="0" rIns="0" tIns="0" bIns="0" anchor="b">
            <a:noAutofit/>
          </a:bodyPr>
          <a:lstStyle>
            <a:lvl1pPr algn="r">
              <a:lnSpc>
                <a:spcPct val="100000"/>
              </a:lnSpc>
              <a:buNone/>
              <a:defRPr b="0" lang="es-EC" sz="1400" spc="-1" strike="noStrike">
                <a:solidFill>
                  <a:srgbClr val="000000"/>
                </a:solidFill>
                <a:latin typeface="Times New Roman"/>
                <a:ea typeface="+mn-ea"/>
              </a:defRPr>
            </a:lvl1pPr>
          </a:lstStyle>
          <a:p>
            <a:pPr algn="r">
              <a:lnSpc>
                <a:spcPct val="100000"/>
              </a:lnSpc>
              <a:buNone/>
            </a:pPr>
            <a:fld id="{A67F9A79-5203-4FEF-BA2D-04895152BC0F}" type="slidenum">
              <a:rPr b="0" lang="es-EC" sz="1400" spc="-1" strike="noStrike">
                <a:solidFill>
                  <a:srgbClr val="000000"/>
                </a:solidFill>
                <a:latin typeface="Times New Roman"/>
                <a:ea typeface="+mn-ea"/>
              </a:rPr>
              <a:t>27</a:t>
            </a:fld>
            <a:endParaRPr b="0" lang="es-EC" sz="1400" spc="-1" strike="noStrike">
              <a:latin typeface="Times New Roman"/>
            </a:endParaRPr>
          </a:p>
        </p:txBody>
      </p:sp>
      <p:sp>
        <p:nvSpPr>
          <p:cNvPr id="609" name="PlaceHolder 2"/>
          <p:cNvSpPr>
            <a:spLocks noGrp="1"/>
          </p:cNvSpPr>
          <p:nvPr>
            <p:ph type="sldImg"/>
          </p:nvPr>
        </p:nvSpPr>
        <p:spPr>
          <a:xfrm>
            <a:off x="216000" y="812520"/>
            <a:ext cx="7124040" cy="4005720"/>
          </a:xfrm>
          <a:prstGeom prst="rect">
            <a:avLst/>
          </a:prstGeom>
          <a:ln w="0">
            <a:noFill/>
          </a:ln>
        </p:spPr>
      </p:sp>
      <p:sp>
        <p:nvSpPr>
          <p:cNvPr id="610" name="PlaceHolder 3"/>
          <p:cNvSpPr>
            <a:spLocks noGrp="1"/>
          </p:cNvSpPr>
          <p:nvPr>
            <p:ph type="body"/>
          </p:nvPr>
        </p:nvSpPr>
        <p:spPr>
          <a:xfrm>
            <a:off x="756000" y="5078520"/>
            <a:ext cx="6044400" cy="4111920"/>
          </a:xfrm>
          <a:prstGeom prst="rect">
            <a:avLst/>
          </a:prstGeom>
          <a:noFill/>
          <a:ln w="0">
            <a:noFill/>
          </a:ln>
        </p:spPr>
        <p:txBody>
          <a:bodyPr lIns="0" rIns="0" tIns="0" bIns="0" anchor="t">
            <a:noAutofit/>
          </a:bodyPr>
          <a:p>
            <a:endParaRPr b="0" lang="es-EC" sz="2000" spc="-1" strike="noStrike">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1" name="PlaceHolder 1"/>
          <p:cNvSpPr>
            <a:spLocks noGrp="1"/>
          </p:cNvSpPr>
          <p:nvPr>
            <p:ph type="sldNum" idx="39"/>
          </p:nvPr>
        </p:nvSpPr>
        <p:spPr>
          <a:xfrm>
            <a:off x="4278960" y="10157400"/>
            <a:ext cx="3277440" cy="531000"/>
          </a:xfrm>
          <a:prstGeom prst="rect">
            <a:avLst/>
          </a:prstGeom>
          <a:noFill/>
          <a:ln w="0">
            <a:noFill/>
          </a:ln>
        </p:spPr>
        <p:txBody>
          <a:bodyPr lIns="0" rIns="0" tIns="0" bIns="0" anchor="b">
            <a:noAutofit/>
          </a:bodyPr>
          <a:lstStyle>
            <a:lvl1pPr algn="r">
              <a:lnSpc>
                <a:spcPct val="100000"/>
              </a:lnSpc>
              <a:buNone/>
              <a:defRPr b="0" lang="es-EC" sz="1400" spc="-1" strike="noStrike">
                <a:solidFill>
                  <a:srgbClr val="000000"/>
                </a:solidFill>
                <a:latin typeface="Times New Roman"/>
                <a:ea typeface="+mn-ea"/>
              </a:defRPr>
            </a:lvl1pPr>
          </a:lstStyle>
          <a:p>
            <a:pPr algn="r">
              <a:lnSpc>
                <a:spcPct val="100000"/>
              </a:lnSpc>
              <a:buNone/>
            </a:pPr>
            <a:fld id="{32421EA5-EDBE-4A31-A86F-0B858EFF9A68}" type="slidenum">
              <a:rPr b="0" lang="es-EC" sz="1400" spc="-1" strike="noStrike">
                <a:solidFill>
                  <a:srgbClr val="000000"/>
                </a:solidFill>
                <a:latin typeface="Times New Roman"/>
                <a:ea typeface="+mn-ea"/>
              </a:rPr>
              <a:t>27</a:t>
            </a:fld>
            <a:endParaRPr b="0" lang="es-EC" sz="1400" spc="-1" strike="noStrike">
              <a:latin typeface="Times New Roman"/>
            </a:endParaRPr>
          </a:p>
        </p:txBody>
      </p:sp>
      <p:sp>
        <p:nvSpPr>
          <p:cNvPr id="612" name="PlaceHolder 2"/>
          <p:cNvSpPr>
            <a:spLocks noGrp="1"/>
          </p:cNvSpPr>
          <p:nvPr>
            <p:ph type="sldImg"/>
          </p:nvPr>
        </p:nvSpPr>
        <p:spPr>
          <a:xfrm>
            <a:off x="216000" y="812520"/>
            <a:ext cx="7124040" cy="4005720"/>
          </a:xfrm>
          <a:prstGeom prst="rect">
            <a:avLst/>
          </a:prstGeom>
          <a:ln w="0">
            <a:noFill/>
          </a:ln>
        </p:spPr>
      </p:sp>
      <p:sp>
        <p:nvSpPr>
          <p:cNvPr id="613" name="PlaceHolder 3"/>
          <p:cNvSpPr>
            <a:spLocks noGrp="1"/>
          </p:cNvSpPr>
          <p:nvPr>
            <p:ph type="body"/>
          </p:nvPr>
        </p:nvSpPr>
        <p:spPr>
          <a:xfrm>
            <a:off x="756000" y="5078520"/>
            <a:ext cx="6044400" cy="4111920"/>
          </a:xfrm>
          <a:prstGeom prst="rect">
            <a:avLst/>
          </a:prstGeom>
          <a:noFill/>
          <a:ln w="0">
            <a:noFill/>
          </a:ln>
        </p:spPr>
        <p:txBody>
          <a:bodyPr lIns="0" rIns="0" tIns="0" bIns="0" anchor="t">
            <a:noAutofit/>
          </a:bodyPr>
          <a:p>
            <a:endParaRPr b="0" lang="es-EC" sz="20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2" name="PlaceHolder 1"/>
          <p:cNvSpPr>
            <a:spLocks noGrp="1"/>
          </p:cNvSpPr>
          <p:nvPr>
            <p:ph type="sldNum" idx="26"/>
          </p:nvPr>
        </p:nvSpPr>
        <p:spPr>
          <a:xfrm>
            <a:off x="4278960" y="10157400"/>
            <a:ext cx="3276720" cy="530280"/>
          </a:xfrm>
          <a:prstGeom prst="rect">
            <a:avLst/>
          </a:prstGeom>
          <a:noFill/>
          <a:ln w="0">
            <a:noFill/>
          </a:ln>
        </p:spPr>
        <p:txBody>
          <a:bodyPr lIns="0" rIns="0" tIns="0" bIns="0" anchor="b">
            <a:noAutofit/>
          </a:bodyPr>
          <a:lstStyle>
            <a:lvl1pPr algn="r">
              <a:lnSpc>
                <a:spcPct val="100000"/>
              </a:lnSpc>
              <a:buNone/>
              <a:defRPr b="0" lang="es-EC" sz="1400" spc="-1" strike="noStrike">
                <a:solidFill>
                  <a:srgbClr val="000000"/>
                </a:solidFill>
                <a:latin typeface="Times New Roman"/>
                <a:ea typeface="+mn-ea"/>
              </a:defRPr>
            </a:lvl1pPr>
          </a:lstStyle>
          <a:p>
            <a:pPr algn="r">
              <a:lnSpc>
                <a:spcPct val="100000"/>
              </a:lnSpc>
              <a:buNone/>
            </a:pPr>
            <a:fld id="{03736865-44D7-4D8E-9128-8737D3EB71C8}" type="slidenum">
              <a:rPr b="0" lang="es-EC" sz="1400" spc="-1" strike="noStrike">
                <a:solidFill>
                  <a:srgbClr val="000000"/>
                </a:solidFill>
                <a:latin typeface="Times New Roman"/>
                <a:ea typeface="+mn-ea"/>
              </a:rPr>
              <a:t>27</a:t>
            </a:fld>
            <a:endParaRPr b="0" lang="es-EC" sz="1400" spc="-1" strike="noStrike">
              <a:latin typeface="Times New Roman"/>
            </a:endParaRPr>
          </a:p>
        </p:txBody>
      </p:sp>
      <p:sp>
        <p:nvSpPr>
          <p:cNvPr id="553" name="PlaceHolder 2"/>
          <p:cNvSpPr>
            <a:spLocks noGrp="1"/>
          </p:cNvSpPr>
          <p:nvPr>
            <p:ph type="sldImg"/>
          </p:nvPr>
        </p:nvSpPr>
        <p:spPr>
          <a:xfrm>
            <a:off x="439560" y="812880"/>
            <a:ext cx="6676200" cy="4004640"/>
          </a:xfrm>
          <a:prstGeom prst="rect">
            <a:avLst/>
          </a:prstGeom>
          <a:ln w="0">
            <a:noFill/>
          </a:ln>
        </p:spPr>
      </p:sp>
      <p:sp>
        <p:nvSpPr>
          <p:cNvPr id="554" name="PlaceHolder 3"/>
          <p:cNvSpPr>
            <a:spLocks noGrp="1"/>
          </p:cNvSpPr>
          <p:nvPr>
            <p:ph type="body"/>
          </p:nvPr>
        </p:nvSpPr>
        <p:spPr>
          <a:xfrm>
            <a:off x="756000" y="5078520"/>
            <a:ext cx="6043680" cy="4111200"/>
          </a:xfrm>
          <a:prstGeom prst="rect">
            <a:avLst/>
          </a:prstGeom>
          <a:noFill/>
          <a:ln w="0">
            <a:noFill/>
          </a:ln>
        </p:spPr>
        <p:txBody>
          <a:bodyPr lIns="0" rIns="0" tIns="0" bIns="0" anchor="t">
            <a:noAutofit/>
          </a:bodyPr>
          <a:p>
            <a:endParaRPr b="0" lang="es-EC" sz="20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 name="PlaceHolder 1"/>
          <p:cNvSpPr>
            <a:spLocks noGrp="1"/>
          </p:cNvSpPr>
          <p:nvPr>
            <p:ph type="sldNum" idx="27"/>
          </p:nvPr>
        </p:nvSpPr>
        <p:spPr>
          <a:xfrm>
            <a:off x="4278960" y="10157400"/>
            <a:ext cx="3276720" cy="530280"/>
          </a:xfrm>
          <a:prstGeom prst="rect">
            <a:avLst/>
          </a:prstGeom>
          <a:noFill/>
          <a:ln w="0">
            <a:noFill/>
          </a:ln>
        </p:spPr>
        <p:txBody>
          <a:bodyPr lIns="0" rIns="0" tIns="0" bIns="0" anchor="b">
            <a:noAutofit/>
          </a:bodyPr>
          <a:lstStyle>
            <a:lvl1pPr algn="r">
              <a:lnSpc>
                <a:spcPct val="100000"/>
              </a:lnSpc>
              <a:buNone/>
              <a:defRPr b="0" lang="es-EC" sz="1400" spc="-1" strike="noStrike">
                <a:solidFill>
                  <a:srgbClr val="000000"/>
                </a:solidFill>
                <a:latin typeface="Times New Roman"/>
                <a:ea typeface="+mn-ea"/>
              </a:defRPr>
            </a:lvl1pPr>
          </a:lstStyle>
          <a:p>
            <a:pPr algn="r">
              <a:lnSpc>
                <a:spcPct val="100000"/>
              </a:lnSpc>
              <a:buNone/>
            </a:pPr>
            <a:fld id="{0EF11838-B153-4DA9-B071-F33A15F2D432}" type="slidenum">
              <a:rPr b="0" lang="es-EC" sz="1400" spc="-1" strike="noStrike">
                <a:solidFill>
                  <a:srgbClr val="000000"/>
                </a:solidFill>
                <a:latin typeface="Times New Roman"/>
                <a:ea typeface="+mn-ea"/>
              </a:rPr>
              <a:t>27</a:t>
            </a:fld>
            <a:endParaRPr b="0" lang="es-EC" sz="1400" spc="-1" strike="noStrike">
              <a:latin typeface="Times New Roman"/>
            </a:endParaRPr>
          </a:p>
        </p:txBody>
      </p:sp>
      <p:sp>
        <p:nvSpPr>
          <p:cNvPr id="556" name="PlaceHolder 2"/>
          <p:cNvSpPr>
            <a:spLocks noGrp="1"/>
          </p:cNvSpPr>
          <p:nvPr>
            <p:ph type="sldImg"/>
          </p:nvPr>
        </p:nvSpPr>
        <p:spPr>
          <a:xfrm>
            <a:off x="439560" y="812880"/>
            <a:ext cx="6676200" cy="4004640"/>
          </a:xfrm>
          <a:prstGeom prst="rect">
            <a:avLst/>
          </a:prstGeom>
          <a:ln w="0">
            <a:noFill/>
          </a:ln>
        </p:spPr>
      </p:sp>
      <p:sp>
        <p:nvSpPr>
          <p:cNvPr id="557" name="PlaceHolder 3"/>
          <p:cNvSpPr>
            <a:spLocks noGrp="1"/>
          </p:cNvSpPr>
          <p:nvPr>
            <p:ph type="body"/>
          </p:nvPr>
        </p:nvSpPr>
        <p:spPr>
          <a:xfrm>
            <a:off x="756000" y="5078520"/>
            <a:ext cx="6043680" cy="4111200"/>
          </a:xfrm>
          <a:prstGeom prst="rect">
            <a:avLst/>
          </a:prstGeom>
          <a:noFill/>
          <a:ln w="0">
            <a:noFill/>
          </a:ln>
        </p:spPr>
        <p:txBody>
          <a:bodyPr lIns="0" rIns="0" tIns="0" bIns="0" anchor="t">
            <a:noAutofit/>
          </a:bodyPr>
          <a:p>
            <a:endParaRPr b="0" lang="es-EC" sz="20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8" name="PlaceHolder 1"/>
          <p:cNvSpPr>
            <a:spLocks noGrp="1"/>
          </p:cNvSpPr>
          <p:nvPr>
            <p:ph type="sldNum" idx="28"/>
          </p:nvPr>
        </p:nvSpPr>
        <p:spPr>
          <a:xfrm>
            <a:off x="4278960" y="10157400"/>
            <a:ext cx="3276720" cy="530280"/>
          </a:xfrm>
          <a:prstGeom prst="rect">
            <a:avLst/>
          </a:prstGeom>
          <a:noFill/>
          <a:ln w="0">
            <a:noFill/>
          </a:ln>
        </p:spPr>
        <p:txBody>
          <a:bodyPr lIns="0" rIns="0" tIns="0" bIns="0" anchor="b">
            <a:noAutofit/>
          </a:bodyPr>
          <a:lstStyle>
            <a:lvl1pPr algn="r">
              <a:lnSpc>
                <a:spcPct val="100000"/>
              </a:lnSpc>
              <a:buNone/>
              <a:defRPr b="0" lang="es-EC" sz="1400" spc="-1" strike="noStrike">
                <a:solidFill>
                  <a:srgbClr val="000000"/>
                </a:solidFill>
                <a:latin typeface="Times New Roman"/>
                <a:ea typeface="+mn-ea"/>
              </a:defRPr>
            </a:lvl1pPr>
          </a:lstStyle>
          <a:p>
            <a:pPr algn="r">
              <a:lnSpc>
                <a:spcPct val="100000"/>
              </a:lnSpc>
              <a:buNone/>
            </a:pPr>
            <a:fld id="{76101242-BC72-46E2-8238-1D4A143C2B57}" type="slidenum">
              <a:rPr b="0" lang="es-EC" sz="1400" spc="-1" strike="noStrike">
                <a:solidFill>
                  <a:srgbClr val="000000"/>
                </a:solidFill>
                <a:latin typeface="Times New Roman"/>
                <a:ea typeface="+mn-ea"/>
              </a:rPr>
              <a:t>27</a:t>
            </a:fld>
            <a:endParaRPr b="0" lang="es-EC" sz="1400" spc="-1" strike="noStrike">
              <a:latin typeface="Times New Roman"/>
            </a:endParaRPr>
          </a:p>
        </p:txBody>
      </p:sp>
      <p:sp>
        <p:nvSpPr>
          <p:cNvPr id="559" name="PlaceHolder 2"/>
          <p:cNvSpPr>
            <a:spLocks noGrp="1"/>
          </p:cNvSpPr>
          <p:nvPr>
            <p:ph type="sldImg"/>
          </p:nvPr>
        </p:nvSpPr>
        <p:spPr>
          <a:xfrm>
            <a:off x="216000" y="812520"/>
            <a:ext cx="7123320" cy="4005000"/>
          </a:xfrm>
          <a:prstGeom prst="rect">
            <a:avLst/>
          </a:prstGeom>
          <a:ln w="0">
            <a:noFill/>
          </a:ln>
        </p:spPr>
      </p:sp>
      <p:sp>
        <p:nvSpPr>
          <p:cNvPr id="560" name="PlaceHolder 3"/>
          <p:cNvSpPr>
            <a:spLocks noGrp="1"/>
          </p:cNvSpPr>
          <p:nvPr>
            <p:ph type="body"/>
          </p:nvPr>
        </p:nvSpPr>
        <p:spPr>
          <a:xfrm>
            <a:off x="756000" y="5078520"/>
            <a:ext cx="6043680" cy="4111200"/>
          </a:xfrm>
          <a:prstGeom prst="rect">
            <a:avLst/>
          </a:prstGeom>
          <a:noFill/>
          <a:ln w="0">
            <a:noFill/>
          </a:ln>
        </p:spPr>
        <p:txBody>
          <a:bodyPr lIns="0" rIns="0" tIns="0" bIns="0" anchor="t">
            <a:noAutofit/>
          </a:bodyPr>
          <a:p>
            <a:endParaRPr b="0" lang="es-EC" sz="20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1" name="PlaceHolder 1"/>
          <p:cNvSpPr>
            <a:spLocks noGrp="1"/>
          </p:cNvSpPr>
          <p:nvPr>
            <p:ph type="sldNum" idx="29"/>
          </p:nvPr>
        </p:nvSpPr>
        <p:spPr>
          <a:xfrm>
            <a:off x="4278960" y="10157400"/>
            <a:ext cx="3276720" cy="530280"/>
          </a:xfrm>
          <a:prstGeom prst="rect">
            <a:avLst/>
          </a:prstGeom>
          <a:noFill/>
          <a:ln w="0">
            <a:noFill/>
          </a:ln>
        </p:spPr>
        <p:txBody>
          <a:bodyPr lIns="0" rIns="0" tIns="0" bIns="0" anchor="b">
            <a:noAutofit/>
          </a:bodyPr>
          <a:lstStyle>
            <a:lvl1pPr algn="r">
              <a:lnSpc>
                <a:spcPct val="100000"/>
              </a:lnSpc>
              <a:buNone/>
              <a:defRPr b="0" lang="es-EC" sz="1400" spc="-1" strike="noStrike">
                <a:solidFill>
                  <a:srgbClr val="000000"/>
                </a:solidFill>
                <a:latin typeface="Times New Roman"/>
                <a:ea typeface="+mn-ea"/>
              </a:defRPr>
            </a:lvl1pPr>
          </a:lstStyle>
          <a:p>
            <a:pPr algn="r">
              <a:lnSpc>
                <a:spcPct val="100000"/>
              </a:lnSpc>
              <a:buNone/>
            </a:pPr>
            <a:fld id="{DA6F1F9C-9E4E-435E-A455-AB86722EF8C6}" type="slidenum">
              <a:rPr b="0" lang="es-EC" sz="1400" spc="-1" strike="noStrike">
                <a:solidFill>
                  <a:srgbClr val="000000"/>
                </a:solidFill>
                <a:latin typeface="Times New Roman"/>
                <a:ea typeface="+mn-ea"/>
              </a:rPr>
              <a:t>27</a:t>
            </a:fld>
            <a:endParaRPr b="0" lang="es-EC" sz="1400" spc="-1" strike="noStrike">
              <a:latin typeface="Times New Roman"/>
            </a:endParaRPr>
          </a:p>
        </p:txBody>
      </p:sp>
      <p:sp>
        <p:nvSpPr>
          <p:cNvPr id="562" name="PlaceHolder 2"/>
          <p:cNvSpPr>
            <a:spLocks noGrp="1"/>
          </p:cNvSpPr>
          <p:nvPr>
            <p:ph type="sldImg"/>
          </p:nvPr>
        </p:nvSpPr>
        <p:spPr>
          <a:xfrm>
            <a:off x="216000" y="812520"/>
            <a:ext cx="7123320" cy="4005000"/>
          </a:xfrm>
          <a:prstGeom prst="rect">
            <a:avLst/>
          </a:prstGeom>
          <a:ln w="0">
            <a:noFill/>
          </a:ln>
        </p:spPr>
      </p:sp>
      <p:sp>
        <p:nvSpPr>
          <p:cNvPr id="563" name="PlaceHolder 3"/>
          <p:cNvSpPr>
            <a:spLocks noGrp="1"/>
          </p:cNvSpPr>
          <p:nvPr>
            <p:ph type="body"/>
          </p:nvPr>
        </p:nvSpPr>
        <p:spPr>
          <a:xfrm>
            <a:off x="756000" y="5078520"/>
            <a:ext cx="6043680" cy="4111200"/>
          </a:xfrm>
          <a:prstGeom prst="rect">
            <a:avLst/>
          </a:prstGeom>
          <a:noFill/>
          <a:ln w="0">
            <a:noFill/>
          </a:ln>
        </p:spPr>
        <p:txBody>
          <a:bodyPr lIns="0" rIns="0" tIns="0" bIns="0" anchor="t">
            <a:noAutofit/>
          </a:bodyPr>
          <a:p>
            <a:endParaRPr b="0" lang="es-EC" sz="20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PlaceHolder 1"/>
          <p:cNvSpPr>
            <a:spLocks noGrp="1"/>
          </p:cNvSpPr>
          <p:nvPr>
            <p:ph type="sldNum" idx="30"/>
          </p:nvPr>
        </p:nvSpPr>
        <p:spPr>
          <a:xfrm>
            <a:off x="4278960" y="10157400"/>
            <a:ext cx="3276720" cy="530280"/>
          </a:xfrm>
          <a:prstGeom prst="rect">
            <a:avLst/>
          </a:prstGeom>
          <a:noFill/>
          <a:ln w="0">
            <a:noFill/>
          </a:ln>
        </p:spPr>
        <p:txBody>
          <a:bodyPr lIns="0" rIns="0" tIns="0" bIns="0" anchor="b">
            <a:noAutofit/>
          </a:bodyPr>
          <a:lstStyle>
            <a:lvl1pPr algn="r">
              <a:lnSpc>
                <a:spcPct val="100000"/>
              </a:lnSpc>
              <a:buNone/>
              <a:defRPr b="0" lang="es-EC" sz="1400" spc="-1" strike="noStrike">
                <a:solidFill>
                  <a:srgbClr val="000000"/>
                </a:solidFill>
                <a:latin typeface="Times New Roman"/>
                <a:ea typeface="+mn-ea"/>
              </a:defRPr>
            </a:lvl1pPr>
          </a:lstStyle>
          <a:p>
            <a:pPr algn="r">
              <a:lnSpc>
                <a:spcPct val="100000"/>
              </a:lnSpc>
              <a:buNone/>
            </a:pPr>
            <a:fld id="{8F5F6AF7-49FC-44FB-8515-17735EFF6487}" type="slidenum">
              <a:rPr b="0" lang="es-EC" sz="1400" spc="-1" strike="noStrike">
                <a:solidFill>
                  <a:srgbClr val="000000"/>
                </a:solidFill>
                <a:latin typeface="Times New Roman"/>
                <a:ea typeface="+mn-ea"/>
              </a:rPr>
              <a:t>27</a:t>
            </a:fld>
            <a:endParaRPr b="0" lang="es-EC" sz="1400" spc="-1" strike="noStrike">
              <a:latin typeface="Times New Roman"/>
            </a:endParaRPr>
          </a:p>
        </p:txBody>
      </p:sp>
      <p:sp>
        <p:nvSpPr>
          <p:cNvPr id="565" name="PlaceHolder 2"/>
          <p:cNvSpPr>
            <a:spLocks noGrp="1"/>
          </p:cNvSpPr>
          <p:nvPr>
            <p:ph type="sldImg"/>
          </p:nvPr>
        </p:nvSpPr>
        <p:spPr>
          <a:xfrm>
            <a:off x="216000" y="812520"/>
            <a:ext cx="7123320" cy="4005000"/>
          </a:xfrm>
          <a:prstGeom prst="rect">
            <a:avLst/>
          </a:prstGeom>
          <a:ln w="0">
            <a:noFill/>
          </a:ln>
        </p:spPr>
      </p:sp>
      <p:sp>
        <p:nvSpPr>
          <p:cNvPr id="566" name="PlaceHolder 3"/>
          <p:cNvSpPr>
            <a:spLocks noGrp="1"/>
          </p:cNvSpPr>
          <p:nvPr>
            <p:ph type="body"/>
          </p:nvPr>
        </p:nvSpPr>
        <p:spPr>
          <a:xfrm>
            <a:off x="756000" y="5078520"/>
            <a:ext cx="6043680" cy="4111200"/>
          </a:xfrm>
          <a:prstGeom prst="rect">
            <a:avLst/>
          </a:prstGeom>
          <a:noFill/>
          <a:ln w="0">
            <a:noFill/>
          </a:ln>
        </p:spPr>
        <p:txBody>
          <a:bodyPr lIns="0" rIns="0" tIns="0" bIns="0" anchor="t">
            <a:noAutofit/>
          </a:bodyPr>
          <a:p>
            <a:endParaRPr b="0" lang="es-EC" sz="20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 name="PlaceHolder 1"/>
          <p:cNvSpPr>
            <a:spLocks noGrp="1"/>
          </p:cNvSpPr>
          <p:nvPr>
            <p:ph type="sldNum" idx="31"/>
          </p:nvPr>
        </p:nvSpPr>
        <p:spPr>
          <a:xfrm>
            <a:off x="4278960" y="10157400"/>
            <a:ext cx="3276720" cy="530280"/>
          </a:xfrm>
          <a:prstGeom prst="rect">
            <a:avLst/>
          </a:prstGeom>
          <a:noFill/>
          <a:ln w="0">
            <a:noFill/>
          </a:ln>
        </p:spPr>
        <p:txBody>
          <a:bodyPr lIns="0" rIns="0" tIns="0" bIns="0" anchor="b">
            <a:noAutofit/>
          </a:bodyPr>
          <a:lstStyle>
            <a:lvl1pPr algn="r">
              <a:lnSpc>
                <a:spcPct val="100000"/>
              </a:lnSpc>
              <a:buNone/>
              <a:defRPr b="0" lang="es-EC" sz="1400" spc="-1" strike="noStrike">
                <a:solidFill>
                  <a:srgbClr val="000000"/>
                </a:solidFill>
                <a:latin typeface="Times New Roman"/>
                <a:ea typeface="+mn-ea"/>
              </a:defRPr>
            </a:lvl1pPr>
          </a:lstStyle>
          <a:p>
            <a:pPr algn="r">
              <a:lnSpc>
                <a:spcPct val="100000"/>
              </a:lnSpc>
              <a:buNone/>
            </a:pPr>
            <a:fld id="{92DAD412-7888-4EE7-B3CB-42D73FBCC0FA}" type="slidenum">
              <a:rPr b="0" lang="es-EC" sz="1400" spc="-1" strike="noStrike">
                <a:solidFill>
                  <a:srgbClr val="000000"/>
                </a:solidFill>
                <a:latin typeface="Times New Roman"/>
                <a:ea typeface="+mn-ea"/>
              </a:rPr>
              <a:t>27</a:t>
            </a:fld>
            <a:endParaRPr b="0" lang="es-EC" sz="1400" spc="-1" strike="noStrike">
              <a:latin typeface="Times New Roman"/>
            </a:endParaRPr>
          </a:p>
        </p:txBody>
      </p:sp>
      <p:sp>
        <p:nvSpPr>
          <p:cNvPr id="568" name="PlaceHolder 2"/>
          <p:cNvSpPr>
            <a:spLocks noGrp="1"/>
          </p:cNvSpPr>
          <p:nvPr>
            <p:ph type="sldImg"/>
          </p:nvPr>
        </p:nvSpPr>
        <p:spPr>
          <a:xfrm>
            <a:off x="216000" y="812520"/>
            <a:ext cx="7123320" cy="4005000"/>
          </a:xfrm>
          <a:prstGeom prst="rect">
            <a:avLst/>
          </a:prstGeom>
          <a:ln w="0">
            <a:noFill/>
          </a:ln>
        </p:spPr>
      </p:sp>
      <p:sp>
        <p:nvSpPr>
          <p:cNvPr id="569" name="PlaceHolder 3"/>
          <p:cNvSpPr>
            <a:spLocks noGrp="1"/>
          </p:cNvSpPr>
          <p:nvPr>
            <p:ph type="body"/>
          </p:nvPr>
        </p:nvSpPr>
        <p:spPr>
          <a:xfrm>
            <a:off x="756000" y="5078520"/>
            <a:ext cx="6043680" cy="4111200"/>
          </a:xfrm>
          <a:prstGeom prst="rect">
            <a:avLst/>
          </a:prstGeom>
          <a:noFill/>
          <a:ln w="0">
            <a:noFill/>
          </a:ln>
        </p:spPr>
        <p:txBody>
          <a:bodyPr lIns="0" rIns="0" tIns="0" bIns="0" anchor="t">
            <a:noAutofit/>
          </a:bodyPr>
          <a:p>
            <a:endParaRPr b="0" lang="es-EC"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8F432D70-1797-47BC-9432-B6265D66493F}" type="slidenum">
              <a:t>&lt;#&gt;</a:t>
            </a:fld>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26" name="PlaceHolder 2"/>
          <p:cNvSpPr>
            <a:spLocks noGrp="1"/>
          </p:cNvSpPr>
          <p:nvPr>
            <p:ph/>
          </p:nvPr>
        </p:nvSpPr>
        <p:spPr>
          <a:xfrm>
            <a:off x="2249640" y="6318000"/>
            <a:ext cx="40498920" cy="7469640"/>
          </a:xfrm>
          <a:prstGeom prst="rect">
            <a:avLst/>
          </a:prstGeom>
          <a:noFill/>
          <a:ln w="0">
            <a:noFill/>
          </a:ln>
        </p:spPr>
        <p:txBody>
          <a:bodyPr lIns="0" rIns="0" tIns="0" bIns="0" anchor="t">
            <a:normAutofit/>
          </a:bodyPr>
          <a:p>
            <a:endParaRPr b="0" lang="es-EC" sz="3200" spc="-1" strike="noStrike">
              <a:latin typeface="Arial"/>
            </a:endParaRPr>
          </a:p>
        </p:txBody>
      </p:sp>
      <p:sp>
        <p:nvSpPr>
          <p:cNvPr id="27" name="PlaceHolder 3"/>
          <p:cNvSpPr>
            <a:spLocks noGrp="1"/>
          </p:cNvSpPr>
          <p:nvPr>
            <p:ph/>
          </p:nvPr>
        </p:nvSpPr>
        <p:spPr>
          <a:xfrm>
            <a:off x="2249640" y="14497560"/>
            <a:ext cx="40498920" cy="7469640"/>
          </a:xfrm>
          <a:prstGeom prst="rect">
            <a:avLst/>
          </a:prstGeom>
          <a:noFill/>
          <a:ln w="0">
            <a:noFill/>
          </a:ln>
        </p:spPr>
        <p:txBody>
          <a:bodyPr lIns="0" rIns="0" tIns="0" bIns="0" anchor="t">
            <a:normAutofit/>
          </a:bodyPr>
          <a:p>
            <a:endParaRPr b="0" lang="es-EC" sz="3200" spc="-1" strike="noStrike">
              <a:latin typeface="Arial"/>
            </a:endParaRPr>
          </a:p>
        </p:txBody>
      </p:sp>
      <p:sp>
        <p:nvSpPr>
          <p:cNvPr id="5" name="PlaceHolder 4"/>
          <p:cNvSpPr>
            <a:spLocks noGrp="1"/>
          </p:cNvSpPr>
          <p:nvPr>
            <p:ph type="sldNum" idx="1"/>
          </p:nvPr>
        </p:nvSpPr>
        <p:spPr/>
        <p:txBody>
          <a:bodyPr/>
          <a:p>
            <a:fld id="{D4E7A333-37C1-45F2-B3FA-EF8B2B9D9364}" type="slidenum">
              <a:t>&lt;#&gt;</a:t>
            </a:fld>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29" name="PlaceHolder 2"/>
          <p:cNvSpPr>
            <a:spLocks noGrp="1"/>
          </p:cNvSpPr>
          <p:nvPr>
            <p:ph/>
          </p:nvPr>
        </p:nvSpPr>
        <p:spPr>
          <a:xfrm>
            <a:off x="2249640" y="631800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30" name="PlaceHolder 3"/>
          <p:cNvSpPr>
            <a:spLocks noGrp="1"/>
          </p:cNvSpPr>
          <p:nvPr>
            <p:ph/>
          </p:nvPr>
        </p:nvSpPr>
        <p:spPr>
          <a:xfrm>
            <a:off x="23001480" y="631800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31" name="PlaceHolder 4"/>
          <p:cNvSpPr>
            <a:spLocks noGrp="1"/>
          </p:cNvSpPr>
          <p:nvPr>
            <p:ph/>
          </p:nvPr>
        </p:nvSpPr>
        <p:spPr>
          <a:xfrm>
            <a:off x="2249640" y="1449756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32" name="PlaceHolder 5"/>
          <p:cNvSpPr>
            <a:spLocks noGrp="1"/>
          </p:cNvSpPr>
          <p:nvPr>
            <p:ph/>
          </p:nvPr>
        </p:nvSpPr>
        <p:spPr>
          <a:xfrm>
            <a:off x="23001480" y="1449756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7" name="PlaceHolder 6"/>
          <p:cNvSpPr>
            <a:spLocks noGrp="1"/>
          </p:cNvSpPr>
          <p:nvPr>
            <p:ph type="sldNum" idx="1"/>
          </p:nvPr>
        </p:nvSpPr>
        <p:spPr/>
        <p:txBody>
          <a:bodyPr/>
          <a:p>
            <a:fld id="{88734224-7DFE-4503-8809-1DD9576F5346}" type="slidenum">
              <a:t>&lt;#&gt;</a:t>
            </a:fld>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34" name="PlaceHolder 2"/>
          <p:cNvSpPr>
            <a:spLocks noGrp="1"/>
          </p:cNvSpPr>
          <p:nvPr>
            <p:ph/>
          </p:nvPr>
        </p:nvSpPr>
        <p:spPr>
          <a:xfrm>
            <a:off x="2249640" y="6318000"/>
            <a:ext cx="13040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35" name="PlaceHolder 3"/>
          <p:cNvSpPr>
            <a:spLocks noGrp="1"/>
          </p:cNvSpPr>
          <p:nvPr>
            <p:ph/>
          </p:nvPr>
        </p:nvSpPr>
        <p:spPr>
          <a:xfrm>
            <a:off x="15942240" y="6318000"/>
            <a:ext cx="13040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36" name="PlaceHolder 4"/>
          <p:cNvSpPr>
            <a:spLocks noGrp="1"/>
          </p:cNvSpPr>
          <p:nvPr>
            <p:ph/>
          </p:nvPr>
        </p:nvSpPr>
        <p:spPr>
          <a:xfrm>
            <a:off x="29634840" y="6318000"/>
            <a:ext cx="13040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37" name="PlaceHolder 5"/>
          <p:cNvSpPr>
            <a:spLocks noGrp="1"/>
          </p:cNvSpPr>
          <p:nvPr>
            <p:ph/>
          </p:nvPr>
        </p:nvSpPr>
        <p:spPr>
          <a:xfrm>
            <a:off x="2249640" y="14497560"/>
            <a:ext cx="13040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38" name="PlaceHolder 6"/>
          <p:cNvSpPr>
            <a:spLocks noGrp="1"/>
          </p:cNvSpPr>
          <p:nvPr>
            <p:ph/>
          </p:nvPr>
        </p:nvSpPr>
        <p:spPr>
          <a:xfrm>
            <a:off x="15942240" y="14497560"/>
            <a:ext cx="13040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39" name="PlaceHolder 7"/>
          <p:cNvSpPr>
            <a:spLocks noGrp="1"/>
          </p:cNvSpPr>
          <p:nvPr>
            <p:ph/>
          </p:nvPr>
        </p:nvSpPr>
        <p:spPr>
          <a:xfrm>
            <a:off x="29634840" y="14497560"/>
            <a:ext cx="13040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9" name="PlaceHolder 8"/>
          <p:cNvSpPr>
            <a:spLocks noGrp="1"/>
          </p:cNvSpPr>
          <p:nvPr>
            <p:ph type="sldNum" idx="1"/>
          </p:nvPr>
        </p:nvSpPr>
        <p:spPr/>
        <p:txBody>
          <a:bodyPr/>
          <a:p>
            <a:fld id="{3ED64186-86C3-4F66-8CCF-E0E0AECBCEAA}" type="slidenum">
              <a:t>&lt;#&gt;</a:t>
            </a:fld>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43" name="PlaceHolder 2"/>
          <p:cNvSpPr>
            <a:spLocks noGrp="1"/>
          </p:cNvSpPr>
          <p:nvPr>
            <p:ph type="subTitle"/>
          </p:nvPr>
        </p:nvSpPr>
        <p:spPr>
          <a:xfrm>
            <a:off x="2249640" y="6318000"/>
            <a:ext cx="40498920" cy="15659640"/>
          </a:xfrm>
          <a:prstGeom prst="rect">
            <a:avLst/>
          </a:prstGeom>
          <a:noFill/>
          <a:ln w="0">
            <a:noFill/>
          </a:ln>
        </p:spPr>
        <p:txBody>
          <a:bodyPr lIns="0" rIns="0" tIns="0" bIns="0" anchor="ctr">
            <a:noAutofit/>
          </a:bodyPr>
          <a:p>
            <a:pPr algn="ctr">
              <a:buNone/>
            </a:pPr>
            <a:endParaRPr b="0" lang="es-EC"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45" name="PlaceHolder 2"/>
          <p:cNvSpPr>
            <a:spLocks noGrp="1"/>
          </p:cNvSpPr>
          <p:nvPr>
            <p:ph/>
          </p:nvPr>
        </p:nvSpPr>
        <p:spPr>
          <a:xfrm>
            <a:off x="2249640" y="6318000"/>
            <a:ext cx="40498920" cy="15659640"/>
          </a:xfrm>
          <a:prstGeom prst="rect">
            <a:avLst/>
          </a:prstGeom>
          <a:noFill/>
          <a:ln w="0">
            <a:noFill/>
          </a:ln>
        </p:spPr>
        <p:txBody>
          <a:bodyPr lIns="0" rIns="0" tIns="0" bIns="0" anchor="t">
            <a:normAutofit/>
          </a:bodyPr>
          <a:p>
            <a:endParaRPr b="0" lang="es-EC"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47" name="PlaceHolder 2"/>
          <p:cNvSpPr>
            <a:spLocks noGrp="1"/>
          </p:cNvSpPr>
          <p:nvPr>
            <p:ph/>
          </p:nvPr>
        </p:nvSpPr>
        <p:spPr>
          <a:xfrm>
            <a:off x="2249640" y="6318000"/>
            <a:ext cx="19763280" cy="15659640"/>
          </a:xfrm>
          <a:prstGeom prst="rect">
            <a:avLst/>
          </a:prstGeom>
          <a:noFill/>
          <a:ln w="0">
            <a:noFill/>
          </a:ln>
        </p:spPr>
        <p:txBody>
          <a:bodyPr lIns="0" rIns="0" tIns="0" bIns="0" anchor="t">
            <a:normAutofit/>
          </a:bodyPr>
          <a:p>
            <a:endParaRPr b="0" lang="es-EC" sz="3200" spc="-1" strike="noStrike">
              <a:latin typeface="Arial"/>
            </a:endParaRPr>
          </a:p>
        </p:txBody>
      </p:sp>
      <p:sp>
        <p:nvSpPr>
          <p:cNvPr id="48" name="PlaceHolder 3"/>
          <p:cNvSpPr>
            <a:spLocks noGrp="1"/>
          </p:cNvSpPr>
          <p:nvPr>
            <p:ph/>
          </p:nvPr>
        </p:nvSpPr>
        <p:spPr>
          <a:xfrm>
            <a:off x="23001480" y="6318000"/>
            <a:ext cx="19763280" cy="15659640"/>
          </a:xfrm>
          <a:prstGeom prst="rect">
            <a:avLst/>
          </a:prstGeom>
          <a:noFill/>
          <a:ln w="0">
            <a:noFill/>
          </a:ln>
        </p:spPr>
        <p:txBody>
          <a:bodyPr lIns="0" rIns="0" tIns="0" bIns="0" anchor="t">
            <a:normAutofit/>
          </a:bodyPr>
          <a:p>
            <a:endParaRPr b="0" lang="es-EC"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2249640" y="1077120"/>
            <a:ext cx="40498920" cy="20900520"/>
          </a:xfrm>
          <a:prstGeom prst="rect">
            <a:avLst/>
          </a:prstGeom>
          <a:noFill/>
          <a:ln w="0">
            <a:noFill/>
          </a:ln>
        </p:spPr>
        <p:txBody>
          <a:bodyPr lIns="0" rIns="0" tIns="0" bIns="0" anchor="ctr">
            <a:noAutofit/>
          </a:bodyPr>
          <a:p>
            <a:pPr algn="ctr">
              <a:buNone/>
            </a:pPr>
            <a:endParaRPr b="0" lang="es-EC"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52" name="PlaceHolder 2"/>
          <p:cNvSpPr>
            <a:spLocks noGrp="1"/>
          </p:cNvSpPr>
          <p:nvPr>
            <p:ph/>
          </p:nvPr>
        </p:nvSpPr>
        <p:spPr>
          <a:xfrm>
            <a:off x="2249640" y="631800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53" name="PlaceHolder 3"/>
          <p:cNvSpPr>
            <a:spLocks noGrp="1"/>
          </p:cNvSpPr>
          <p:nvPr>
            <p:ph/>
          </p:nvPr>
        </p:nvSpPr>
        <p:spPr>
          <a:xfrm>
            <a:off x="23001480" y="6318000"/>
            <a:ext cx="19763280" cy="15659640"/>
          </a:xfrm>
          <a:prstGeom prst="rect">
            <a:avLst/>
          </a:prstGeom>
          <a:noFill/>
          <a:ln w="0">
            <a:noFill/>
          </a:ln>
        </p:spPr>
        <p:txBody>
          <a:bodyPr lIns="0" rIns="0" tIns="0" bIns="0" anchor="t">
            <a:normAutofit/>
          </a:bodyPr>
          <a:p>
            <a:endParaRPr b="0" lang="es-EC" sz="3200" spc="-1" strike="noStrike">
              <a:latin typeface="Arial"/>
            </a:endParaRPr>
          </a:p>
        </p:txBody>
      </p:sp>
      <p:sp>
        <p:nvSpPr>
          <p:cNvPr id="54" name="PlaceHolder 4"/>
          <p:cNvSpPr>
            <a:spLocks noGrp="1"/>
          </p:cNvSpPr>
          <p:nvPr>
            <p:ph/>
          </p:nvPr>
        </p:nvSpPr>
        <p:spPr>
          <a:xfrm>
            <a:off x="2249640" y="14497560"/>
            <a:ext cx="19763280" cy="7469640"/>
          </a:xfrm>
          <a:prstGeom prst="rect">
            <a:avLst/>
          </a:prstGeom>
          <a:noFill/>
          <a:ln w="0">
            <a:noFill/>
          </a:ln>
        </p:spPr>
        <p:txBody>
          <a:bodyPr lIns="0" rIns="0" tIns="0" bIns="0" anchor="t">
            <a:normAutofit/>
          </a:bodyPr>
          <a:p>
            <a:endParaRPr b="0" lang="es-EC"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5" name="PlaceHolder 2"/>
          <p:cNvSpPr>
            <a:spLocks noGrp="1"/>
          </p:cNvSpPr>
          <p:nvPr>
            <p:ph type="subTitle"/>
          </p:nvPr>
        </p:nvSpPr>
        <p:spPr>
          <a:xfrm>
            <a:off x="2249640" y="6318000"/>
            <a:ext cx="40498920" cy="15659640"/>
          </a:xfrm>
          <a:prstGeom prst="rect">
            <a:avLst/>
          </a:prstGeom>
          <a:noFill/>
          <a:ln w="0">
            <a:noFill/>
          </a:ln>
        </p:spPr>
        <p:txBody>
          <a:bodyPr lIns="0" rIns="0" tIns="0" bIns="0" anchor="ctr">
            <a:noAutofit/>
          </a:bodyPr>
          <a:p>
            <a:pPr algn="ctr">
              <a:buNone/>
            </a:pPr>
            <a:endParaRPr b="0" lang="es-EC" sz="3200" spc="-1" strike="noStrike">
              <a:latin typeface="Arial"/>
            </a:endParaRPr>
          </a:p>
        </p:txBody>
      </p:sp>
      <p:sp>
        <p:nvSpPr>
          <p:cNvPr id="4" name="PlaceHolder 3"/>
          <p:cNvSpPr>
            <a:spLocks noGrp="1"/>
          </p:cNvSpPr>
          <p:nvPr>
            <p:ph type="sldNum" idx="1"/>
          </p:nvPr>
        </p:nvSpPr>
        <p:spPr/>
        <p:txBody>
          <a:bodyPr/>
          <a:p>
            <a:fld id="{36720DE7-2855-4C23-A72C-A9E2BA0D5993}" type="slidenum">
              <a:t>&lt;#&gt;</a:t>
            </a:fld>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56" name="PlaceHolder 2"/>
          <p:cNvSpPr>
            <a:spLocks noGrp="1"/>
          </p:cNvSpPr>
          <p:nvPr>
            <p:ph/>
          </p:nvPr>
        </p:nvSpPr>
        <p:spPr>
          <a:xfrm>
            <a:off x="2249640" y="6318000"/>
            <a:ext cx="19763280" cy="15659640"/>
          </a:xfrm>
          <a:prstGeom prst="rect">
            <a:avLst/>
          </a:prstGeom>
          <a:noFill/>
          <a:ln w="0">
            <a:noFill/>
          </a:ln>
        </p:spPr>
        <p:txBody>
          <a:bodyPr lIns="0" rIns="0" tIns="0" bIns="0" anchor="t">
            <a:normAutofit/>
          </a:bodyPr>
          <a:p>
            <a:endParaRPr b="0" lang="es-EC" sz="3200" spc="-1" strike="noStrike">
              <a:latin typeface="Arial"/>
            </a:endParaRPr>
          </a:p>
        </p:txBody>
      </p:sp>
      <p:sp>
        <p:nvSpPr>
          <p:cNvPr id="57" name="PlaceHolder 3"/>
          <p:cNvSpPr>
            <a:spLocks noGrp="1"/>
          </p:cNvSpPr>
          <p:nvPr>
            <p:ph/>
          </p:nvPr>
        </p:nvSpPr>
        <p:spPr>
          <a:xfrm>
            <a:off x="23001480" y="631800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58" name="PlaceHolder 4"/>
          <p:cNvSpPr>
            <a:spLocks noGrp="1"/>
          </p:cNvSpPr>
          <p:nvPr>
            <p:ph/>
          </p:nvPr>
        </p:nvSpPr>
        <p:spPr>
          <a:xfrm>
            <a:off x="23001480" y="14497560"/>
            <a:ext cx="19763280" cy="7469640"/>
          </a:xfrm>
          <a:prstGeom prst="rect">
            <a:avLst/>
          </a:prstGeom>
          <a:noFill/>
          <a:ln w="0">
            <a:noFill/>
          </a:ln>
        </p:spPr>
        <p:txBody>
          <a:bodyPr lIns="0" rIns="0" tIns="0" bIns="0" anchor="t">
            <a:normAutofit/>
          </a:bodyPr>
          <a:p>
            <a:endParaRPr b="0" lang="es-EC"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60" name="PlaceHolder 2"/>
          <p:cNvSpPr>
            <a:spLocks noGrp="1"/>
          </p:cNvSpPr>
          <p:nvPr>
            <p:ph/>
          </p:nvPr>
        </p:nvSpPr>
        <p:spPr>
          <a:xfrm>
            <a:off x="2249640" y="631800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61" name="PlaceHolder 3"/>
          <p:cNvSpPr>
            <a:spLocks noGrp="1"/>
          </p:cNvSpPr>
          <p:nvPr>
            <p:ph/>
          </p:nvPr>
        </p:nvSpPr>
        <p:spPr>
          <a:xfrm>
            <a:off x="23001480" y="631800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62" name="PlaceHolder 4"/>
          <p:cNvSpPr>
            <a:spLocks noGrp="1"/>
          </p:cNvSpPr>
          <p:nvPr>
            <p:ph/>
          </p:nvPr>
        </p:nvSpPr>
        <p:spPr>
          <a:xfrm>
            <a:off x="2249640" y="14497560"/>
            <a:ext cx="40498920" cy="7469640"/>
          </a:xfrm>
          <a:prstGeom prst="rect">
            <a:avLst/>
          </a:prstGeom>
          <a:noFill/>
          <a:ln w="0">
            <a:noFill/>
          </a:ln>
        </p:spPr>
        <p:txBody>
          <a:bodyPr lIns="0" rIns="0" tIns="0" bIns="0" anchor="t">
            <a:normAutofit/>
          </a:bodyPr>
          <a:p>
            <a:endParaRPr b="0" lang="es-EC"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64" name="PlaceHolder 2"/>
          <p:cNvSpPr>
            <a:spLocks noGrp="1"/>
          </p:cNvSpPr>
          <p:nvPr>
            <p:ph/>
          </p:nvPr>
        </p:nvSpPr>
        <p:spPr>
          <a:xfrm>
            <a:off x="2249640" y="6318000"/>
            <a:ext cx="40498920" cy="7469640"/>
          </a:xfrm>
          <a:prstGeom prst="rect">
            <a:avLst/>
          </a:prstGeom>
          <a:noFill/>
          <a:ln w="0">
            <a:noFill/>
          </a:ln>
        </p:spPr>
        <p:txBody>
          <a:bodyPr lIns="0" rIns="0" tIns="0" bIns="0" anchor="t">
            <a:normAutofit/>
          </a:bodyPr>
          <a:p>
            <a:endParaRPr b="0" lang="es-EC" sz="3200" spc="-1" strike="noStrike">
              <a:latin typeface="Arial"/>
            </a:endParaRPr>
          </a:p>
        </p:txBody>
      </p:sp>
      <p:sp>
        <p:nvSpPr>
          <p:cNvPr id="65" name="PlaceHolder 3"/>
          <p:cNvSpPr>
            <a:spLocks noGrp="1"/>
          </p:cNvSpPr>
          <p:nvPr>
            <p:ph/>
          </p:nvPr>
        </p:nvSpPr>
        <p:spPr>
          <a:xfrm>
            <a:off x="2249640" y="14497560"/>
            <a:ext cx="40498920" cy="7469640"/>
          </a:xfrm>
          <a:prstGeom prst="rect">
            <a:avLst/>
          </a:prstGeom>
          <a:noFill/>
          <a:ln w="0">
            <a:noFill/>
          </a:ln>
        </p:spPr>
        <p:txBody>
          <a:bodyPr lIns="0" rIns="0" tIns="0" bIns="0" anchor="t">
            <a:normAutofit/>
          </a:bodyPr>
          <a:p>
            <a:endParaRPr b="0" lang="es-EC"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67" name="PlaceHolder 2"/>
          <p:cNvSpPr>
            <a:spLocks noGrp="1"/>
          </p:cNvSpPr>
          <p:nvPr>
            <p:ph/>
          </p:nvPr>
        </p:nvSpPr>
        <p:spPr>
          <a:xfrm>
            <a:off x="2249640" y="631800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68" name="PlaceHolder 3"/>
          <p:cNvSpPr>
            <a:spLocks noGrp="1"/>
          </p:cNvSpPr>
          <p:nvPr>
            <p:ph/>
          </p:nvPr>
        </p:nvSpPr>
        <p:spPr>
          <a:xfrm>
            <a:off x="23001480" y="631800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69" name="PlaceHolder 4"/>
          <p:cNvSpPr>
            <a:spLocks noGrp="1"/>
          </p:cNvSpPr>
          <p:nvPr>
            <p:ph/>
          </p:nvPr>
        </p:nvSpPr>
        <p:spPr>
          <a:xfrm>
            <a:off x="2249640" y="1449756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70" name="PlaceHolder 5"/>
          <p:cNvSpPr>
            <a:spLocks noGrp="1"/>
          </p:cNvSpPr>
          <p:nvPr>
            <p:ph/>
          </p:nvPr>
        </p:nvSpPr>
        <p:spPr>
          <a:xfrm>
            <a:off x="23001480" y="14497560"/>
            <a:ext cx="19763280" cy="7469640"/>
          </a:xfrm>
          <a:prstGeom prst="rect">
            <a:avLst/>
          </a:prstGeom>
          <a:noFill/>
          <a:ln w="0">
            <a:noFill/>
          </a:ln>
        </p:spPr>
        <p:txBody>
          <a:bodyPr lIns="0" rIns="0" tIns="0" bIns="0" anchor="t">
            <a:normAutofit/>
          </a:bodyPr>
          <a:p>
            <a:endParaRPr b="0" lang="es-EC"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72" name="PlaceHolder 2"/>
          <p:cNvSpPr>
            <a:spLocks noGrp="1"/>
          </p:cNvSpPr>
          <p:nvPr>
            <p:ph/>
          </p:nvPr>
        </p:nvSpPr>
        <p:spPr>
          <a:xfrm>
            <a:off x="2249640" y="6318000"/>
            <a:ext cx="13040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73" name="PlaceHolder 3"/>
          <p:cNvSpPr>
            <a:spLocks noGrp="1"/>
          </p:cNvSpPr>
          <p:nvPr>
            <p:ph/>
          </p:nvPr>
        </p:nvSpPr>
        <p:spPr>
          <a:xfrm>
            <a:off x="15942240" y="6318000"/>
            <a:ext cx="13040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74" name="PlaceHolder 4"/>
          <p:cNvSpPr>
            <a:spLocks noGrp="1"/>
          </p:cNvSpPr>
          <p:nvPr>
            <p:ph/>
          </p:nvPr>
        </p:nvSpPr>
        <p:spPr>
          <a:xfrm>
            <a:off x="29634840" y="6318000"/>
            <a:ext cx="13040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75" name="PlaceHolder 5"/>
          <p:cNvSpPr>
            <a:spLocks noGrp="1"/>
          </p:cNvSpPr>
          <p:nvPr>
            <p:ph/>
          </p:nvPr>
        </p:nvSpPr>
        <p:spPr>
          <a:xfrm>
            <a:off x="2249640" y="14497560"/>
            <a:ext cx="13040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76" name="PlaceHolder 6"/>
          <p:cNvSpPr>
            <a:spLocks noGrp="1"/>
          </p:cNvSpPr>
          <p:nvPr>
            <p:ph/>
          </p:nvPr>
        </p:nvSpPr>
        <p:spPr>
          <a:xfrm>
            <a:off x="15942240" y="14497560"/>
            <a:ext cx="13040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77" name="PlaceHolder 7"/>
          <p:cNvSpPr>
            <a:spLocks noGrp="1"/>
          </p:cNvSpPr>
          <p:nvPr>
            <p:ph/>
          </p:nvPr>
        </p:nvSpPr>
        <p:spPr>
          <a:xfrm>
            <a:off x="29634840" y="14497560"/>
            <a:ext cx="13040280" cy="7469640"/>
          </a:xfrm>
          <a:prstGeom prst="rect">
            <a:avLst/>
          </a:prstGeom>
          <a:noFill/>
          <a:ln w="0">
            <a:noFill/>
          </a:ln>
        </p:spPr>
        <p:txBody>
          <a:bodyPr lIns="0" rIns="0" tIns="0" bIns="0" anchor="t">
            <a:normAutofit/>
          </a:bodyPr>
          <a:p>
            <a:endParaRPr b="0" lang="es-EC"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61FF42FB-0FE8-4B86-8B97-9C5CE935E153}" type="slidenum">
              <a:t>&lt;#&gt;</a:t>
            </a:fld>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2"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83" name="PlaceHolder 2"/>
          <p:cNvSpPr>
            <a:spLocks noGrp="1"/>
          </p:cNvSpPr>
          <p:nvPr>
            <p:ph type="subTitle"/>
          </p:nvPr>
        </p:nvSpPr>
        <p:spPr>
          <a:xfrm>
            <a:off x="2249640" y="6318000"/>
            <a:ext cx="40498920" cy="15659640"/>
          </a:xfrm>
          <a:prstGeom prst="rect">
            <a:avLst/>
          </a:prstGeom>
          <a:noFill/>
          <a:ln w="0">
            <a:noFill/>
          </a:ln>
        </p:spPr>
        <p:txBody>
          <a:bodyPr lIns="0" rIns="0" tIns="0" bIns="0" anchor="ctr">
            <a:noAutofit/>
          </a:bodyPr>
          <a:p>
            <a:pPr algn="ctr">
              <a:buNone/>
            </a:pPr>
            <a:endParaRPr b="0" lang="es-EC" sz="3200" spc="-1" strike="noStrike">
              <a:latin typeface="Arial"/>
            </a:endParaRPr>
          </a:p>
        </p:txBody>
      </p:sp>
      <p:sp>
        <p:nvSpPr>
          <p:cNvPr id="4" name="PlaceHolder 3"/>
          <p:cNvSpPr>
            <a:spLocks noGrp="1"/>
          </p:cNvSpPr>
          <p:nvPr>
            <p:ph type="sldNum" idx="2"/>
          </p:nvPr>
        </p:nvSpPr>
        <p:spPr/>
        <p:txBody>
          <a:bodyPr/>
          <a:p>
            <a:fld id="{3E971AC0-CA41-4864-8D12-060FFEFCB3CC}" type="slidenum">
              <a:t>&lt;#&gt;</a:t>
            </a:fld>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85" name="PlaceHolder 2"/>
          <p:cNvSpPr>
            <a:spLocks noGrp="1"/>
          </p:cNvSpPr>
          <p:nvPr>
            <p:ph/>
          </p:nvPr>
        </p:nvSpPr>
        <p:spPr>
          <a:xfrm>
            <a:off x="2249640" y="6318000"/>
            <a:ext cx="40498920" cy="15659640"/>
          </a:xfrm>
          <a:prstGeom prst="rect">
            <a:avLst/>
          </a:prstGeom>
          <a:noFill/>
          <a:ln w="0">
            <a:noFill/>
          </a:ln>
        </p:spPr>
        <p:txBody>
          <a:bodyPr lIns="0" rIns="0" tIns="0" bIns="0" anchor="t">
            <a:normAutofit/>
          </a:bodyPr>
          <a:p>
            <a:endParaRPr b="0" lang="es-EC" sz="3200" spc="-1" strike="noStrike">
              <a:latin typeface="Arial"/>
            </a:endParaRPr>
          </a:p>
        </p:txBody>
      </p:sp>
      <p:sp>
        <p:nvSpPr>
          <p:cNvPr id="4" name="PlaceHolder 3"/>
          <p:cNvSpPr>
            <a:spLocks noGrp="1"/>
          </p:cNvSpPr>
          <p:nvPr>
            <p:ph type="sldNum" idx="2"/>
          </p:nvPr>
        </p:nvSpPr>
        <p:spPr/>
        <p:txBody>
          <a:bodyPr/>
          <a:p>
            <a:fld id="{8497E501-22E4-4455-8669-2F380F7B3B74}" type="slidenum">
              <a:t>&lt;#&gt;</a:t>
            </a:fld>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87" name="PlaceHolder 2"/>
          <p:cNvSpPr>
            <a:spLocks noGrp="1"/>
          </p:cNvSpPr>
          <p:nvPr>
            <p:ph/>
          </p:nvPr>
        </p:nvSpPr>
        <p:spPr>
          <a:xfrm>
            <a:off x="2249640" y="6318000"/>
            <a:ext cx="19763280" cy="15659640"/>
          </a:xfrm>
          <a:prstGeom prst="rect">
            <a:avLst/>
          </a:prstGeom>
          <a:noFill/>
          <a:ln w="0">
            <a:noFill/>
          </a:ln>
        </p:spPr>
        <p:txBody>
          <a:bodyPr lIns="0" rIns="0" tIns="0" bIns="0" anchor="t">
            <a:normAutofit/>
          </a:bodyPr>
          <a:p>
            <a:endParaRPr b="0" lang="es-EC" sz="3200" spc="-1" strike="noStrike">
              <a:latin typeface="Arial"/>
            </a:endParaRPr>
          </a:p>
        </p:txBody>
      </p:sp>
      <p:sp>
        <p:nvSpPr>
          <p:cNvPr id="88" name="PlaceHolder 3"/>
          <p:cNvSpPr>
            <a:spLocks noGrp="1"/>
          </p:cNvSpPr>
          <p:nvPr>
            <p:ph/>
          </p:nvPr>
        </p:nvSpPr>
        <p:spPr>
          <a:xfrm>
            <a:off x="23001480" y="6318000"/>
            <a:ext cx="19763280" cy="15659640"/>
          </a:xfrm>
          <a:prstGeom prst="rect">
            <a:avLst/>
          </a:prstGeom>
          <a:noFill/>
          <a:ln w="0">
            <a:noFill/>
          </a:ln>
        </p:spPr>
        <p:txBody>
          <a:bodyPr lIns="0" rIns="0" tIns="0" bIns="0" anchor="t">
            <a:normAutofit/>
          </a:bodyPr>
          <a:p>
            <a:endParaRPr b="0" lang="es-EC" sz="3200" spc="-1" strike="noStrike">
              <a:latin typeface="Arial"/>
            </a:endParaRPr>
          </a:p>
        </p:txBody>
      </p:sp>
      <p:sp>
        <p:nvSpPr>
          <p:cNvPr id="5" name="PlaceHolder 4"/>
          <p:cNvSpPr>
            <a:spLocks noGrp="1"/>
          </p:cNvSpPr>
          <p:nvPr>
            <p:ph type="sldNum" idx="2"/>
          </p:nvPr>
        </p:nvSpPr>
        <p:spPr/>
        <p:txBody>
          <a:bodyPr/>
          <a:p>
            <a:fld id="{77634D06-BD19-46DA-B68A-919BC93EC711}" type="slidenum">
              <a:t>&lt;#&gt;</a:t>
            </a:fld>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9"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3" name="PlaceHolder 2"/>
          <p:cNvSpPr>
            <a:spLocks noGrp="1"/>
          </p:cNvSpPr>
          <p:nvPr>
            <p:ph type="sldNum" idx="2"/>
          </p:nvPr>
        </p:nvSpPr>
        <p:spPr/>
        <p:txBody>
          <a:bodyPr/>
          <a:p>
            <a:fld id="{DF74694A-90E8-4522-815B-D4CEDC2881CA}"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7" name="PlaceHolder 2"/>
          <p:cNvSpPr>
            <a:spLocks noGrp="1"/>
          </p:cNvSpPr>
          <p:nvPr>
            <p:ph/>
          </p:nvPr>
        </p:nvSpPr>
        <p:spPr>
          <a:xfrm>
            <a:off x="2249640" y="6318000"/>
            <a:ext cx="40498920" cy="15659640"/>
          </a:xfrm>
          <a:prstGeom prst="rect">
            <a:avLst/>
          </a:prstGeom>
          <a:noFill/>
          <a:ln w="0">
            <a:noFill/>
          </a:ln>
        </p:spPr>
        <p:txBody>
          <a:bodyPr lIns="0" rIns="0" tIns="0" bIns="0" anchor="t">
            <a:normAutofit/>
          </a:bodyPr>
          <a:p>
            <a:endParaRPr b="0" lang="es-EC" sz="3200" spc="-1" strike="noStrike">
              <a:latin typeface="Arial"/>
            </a:endParaRPr>
          </a:p>
        </p:txBody>
      </p:sp>
      <p:sp>
        <p:nvSpPr>
          <p:cNvPr id="4" name="PlaceHolder 3"/>
          <p:cNvSpPr>
            <a:spLocks noGrp="1"/>
          </p:cNvSpPr>
          <p:nvPr>
            <p:ph type="sldNum" idx="1"/>
          </p:nvPr>
        </p:nvSpPr>
        <p:spPr/>
        <p:txBody>
          <a:bodyPr/>
          <a:p>
            <a:fld id="{D9EBB16C-1BFC-4F1D-BBD5-B8BF8E34507A}" type="slidenum">
              <a:t>&lt;#&gt;</a:t>
            </a:fld>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0" name="PlaceHolder 1"/>
          <p:cNvSpPr>
            <a:spLocks noGrp="1"/>
          </p:cNvSpPr>
          <p:nvPr>
            <p:ph type="subTitle"/>
          </p:nvPr>
        </p:nvSpPr>
        <p:spPr>
          <a:xfrm>
            <a:off x="2249640" y="1077120"/>
            <a:ext cx="40498920" cy="20900520"/>
          </a:xfrm>
          <a:prstGeom prst="rect">
            <a:avLst/>
          </a:prstGeom>
          <a:noFill/>
          <a:ln w="0">
            <a:noFill/>
          </a:ln>
        </p:spPr>
        <p:txBody>
          <a:bodyPr lIns="0" rIns="0" tIns="0" bIns="0" anchor="ctr">
            <a:noAutofit/>
          </a:bodyPr>
          <a:p>
            <a:pPr algn="ctr">
              <a:buNone/>
            </a:pPr>
            <a:endParaRPr b="0" lang="es-EC" sz="3200" spc="-1" strike="noStrike">
              <a:latin typeface="Arial"/>
            </a:endParaRPr>
          </a:p>
        </p:txBody>
      </p:sp>
      <p:sp>
        <p:nvSpPr>
          <p:cNvPr id="3" name="PlaceHolder 2"/>
          <p:cNvSpPr>
            <a:spLocks noGrp="1"/>
          </p:cNvSpPr>
          <p:nvPr>
            <p:ph type="sldNum" idx="2"/>
          </p:nvPr>
        </p:nvSpPr>
        <p:spPr/>
        <p:txBody>
          <a:bodyPr/>
          <a:p>
            <a:fld id="{E16D8BB7-979C-41C5-96CA-51F6899EA5D9}" type="slidenum">
              <a:t>&lt;#&gt;</a:t>
            </a:fld>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92" name="PlaceHolder 2"/>
          <p:cNvSpPr>
            <a:spLocks noGrp="1"/>
          </p:cNvSpPr>
          <p:nvPr>
            <p:ph/>
          </p:nvPr>
        </p:nvSpPr>
        <p:spPr>
          <a:xfrm>
            <a:off x="2249640" y="631800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93" name="PlaceHolder 3"/>
          <p:cNvSpPr>
            <a:spLocks noGrp="1"/>
          </p:cNvSpPr>
          <p:nvPr>
            <p:ph/>
          </p:nvPr>
        </p:nvSpPr>
        <p:spPr>
          <a:xfrm>
            <a:off x="23001480" y="6318000"/>
            <a:ext cx="19763280" cy="15659640"/>
          </a:xfrm>
          <a:prstGeom prst="rect">
            <a:avLst/>
          </a:prstGeom>
          <a:noFill/>
          <a:ln w="0">
            <a:noFill/>
          </a:ln>
        </p:spPr>
        <p:txBody>
          <a:bodyPr lIns="0" rIns="0" tIns="0" bIns="0" anchor="t">
            <a:normAutofit/>
          </a:bodyPr>
          <a:p>
            <a:endParaRPr b="0" lang="es-EC" sz="3200" spc="-1" strike="noStrike">
              <a:latin typeface="Arial"/>
            </a:endParaRPr>
          </a:p>
        </p:txBody>
      </p:sp>
      <p:sp>
        <p:nvSpPr>
          <p:cNvPr id="94" name="PlaceHolder 4"/>
          <p:cNvSpPr>
            <a:spLocks noGrp="1"/>
          </p:cNvSpPr>
          <p:nvPr>
            <p:ph/>
          </p:nvPr>
        </p:nvSpPr>
        <p:spPr>
          <a:xfrm>
            <a:off x="2249640" y="1449756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6" name="PlaceHolder 5"/>
          <p:cNvSpPr>
            <a:spLocks noGrp="1"/>
          </p:cNvSpPr>
          <p:nvPr>
            <p:ph type="sldNum" idx="2"/>
          </p:nvPr>
        </p:nvSpPr>
        <p:spPr/>
        <p:txBody>
          <a:bodyPr/>
          <a:p>
            <a:fld id="{D329E59D-CDAF-4A1B-9DE9-57E7642176AE}" type="slidenum">
              <a:t>&lt;#&gt;</a:t>
            </a:fld>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96" name="PlaceHolder 2"/>
          <p:cNvSpPr>
            <a:spLocks noGrp="1"/>
          </p:cNvSpPr>
          <p:nvPr>
            <p:ph/>
          </p:nvPr>
        </p:nvSpPr>
        <p:spPr>
          <a:xfrm>
            <a:off x="2249640" y="6318000"/>
            <a:ext cx="19763280" cy="15659640"/>
          </a:xfrm>
          <a:prstGeom prst="rect">
            <a:avLst/>
          </a:prstGeom>
          <a:noFill/>
          <a:ln w="0">
            <a:noFill/>
          </a:ln>
        </p:spPr>
        <p:txBody>
          <a:bodyPr lIns="0" rIns="0" tIns="0" bIns="0" anchor="t">
            <a:normAutofit/>
          </a:bodyPr>
          <a:p>
            <a:endParaRPr b="0" lang="es-EC" sz="3200" spc="-1" strike="noStrike">
              <a:latin typeface="Arial"/>
            </a:endParaRPr>
          </a:p>
        </p:txBody>
      </p:sp>
      <p:sp>
        <p:nvSpPr>
          <p:cNvPr id="97" name="PlaceHolder 3"/>
          <p:cNvSpPr>
            <a:spLocks noGrp="1"/>
          </p:cNvSpPr>
          <p:nvPr>
            <p:ph/>
          </p:nvPr>
        </p:nvSpPr>
        <p:spPr>
          <a:xfrm>
            <a:off x="23001480" y="631800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98" name="PlaceHolder 4"/>
          <p:cNvSpPr>
            <a:spLocks noGrp="1"/>
          </p:cNvSpPr>
          <p:nvPr>
            <p:ph/>
          </p:nvPr>
        </p:nvSpPr>
        <p:spPr>
          <a:xfrm>
            <a:off x="23001480" y="1449756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6" name="PlaceHolder 5"/>
          <p:cNvSpPr>
            <a:spLocks noGrp="1"/>
          </p:cNvSpPr>
          <p:nvPr>
            <p:ph type="sldNum" idx="2"/>
          </p:nvPr>
        </p:nvSpPr>
        <p:spPr/>
        <p:txBody>
          <a:bodyPr/>
          <a:p>
            <a:fld id="{EE4B2BB6-C6A1-497E-9B82-D36B37A5166C}" type="slidenum">
              <a:t>&lt;#&gt;</a:t>
            </a:fld>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100" name="PlaceHolder 2"/>
          <p:cNvSpPr>
            <a:spLocks noGrp="1"/>
          </p:cNvSpPr>
          <p:nvPr>
            <p:ph/>
          </p:nvPr>
        </p:nvSpPr>
        <p:spPr>
          <a:xfrm>
            <a:off x="2249640" y="631800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101" name="PlaceHolder 3"/>
          <p:cNvSpPr>
            <a:spLocks noGrp="1"/>
          </p:cNvSpPr>
          <p:nvPr>
            <p:ph/>
          </p:nvPr>
        </p:nvSpPr>
        <p:spPr>
          <a:xfrm>
            <a:off x="23001480" y="631800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102" name="PlaceHolder 4"/>
          <p:cNvSpPr>
            <a:spLocks noGrp="1"/>
          </p:cNvSpPr>
          <p:nvPr>
            <p:ph/>
          </p:nvPr>
        </p:nvSpPr>
        <p:spPr>
          <a:xfrm>
            <a:off x="2249640" y="14497560"/>
            <a:ext cx="40498920" cy="7469640"/>
          </a:xfrm>
          <a:prstGeom prst="rect">
            <a:avLst/>
          </a:prstGeom>
          <a:noFill/>
          <a:ln w="0">
            <a:noFill/>
          </a:ln>
        </p:spPr>
        <p:txBody>
          <a:bodyPr lIns="0" rIns="0" tIns="0" bIns="0" anchor="t">
            <a:normAutofit/>
          </a:bodyPr>
          <a:p>
            <a:endParaRPr b="0" lang="es-EC" sz="3200" spc="-1" strike="noStrike">
              <a:latin typeface="Arial"/>
            </a:endParaRPr>
          </a:p>
        </p:txBody>
      </p:sp>
      <p:sp>
        <p:nvSpPr>
          <p:cNvPr id="6" name="PlaceHolder 5"/>
          <p:cNvSpPr>
            <a:spLocks noGrp="1"/>
          </p:cNvSpPr>
          <p:nvPr>
            <p:ph type="sldNum" idx="2"/>
          </p:nvPr>
        </p:nvSpPr>
        <p:spPr/>
        <p:txBody>
          <a:bodyPr/>
          <a:p>
            <a:fld id="{68A0E20D-8020-4EF9-86A8-ABA69512E1AC}" type="slidenum">
              <a:t>&lt;#&gt;</a:t>
            </a:fld>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104" name="PlaceHolder 2"/>
          <p:cNvSpPr>
            <a:spLocks noGrp="1"/>
          </p:cNvSpPr>
          <p:nvPr>
            <p:ph/>
          </p:nvPr>
        </p:nvSpPr>
        <p:spPr>
          <a:xfrm>
            <a:off x="2249640" y="6318000"/>
            <a:ext cx="40498920" cy="7469640"/>
          </a:xfrm>
          <a:prstGeom prst="rect">
            <a:avLst/>
          </a:prstGeom>
          <a:noFill/>
          <a:ln w="0">
            <a:noFill/>
          </a:ln>
        </p:spPr>
        <p:txBody>
          <a:bodyPr lIns="0" rIns="0" tIns="0" bIns="0" anchor="t">
            <a:normAutofit/>
          </a:bodyPr>
          <a:p>
            <a:endParaRPr b="0" lang="es-EC" sz="3200" spc="-1" strike="noStrike">
              <a:latin typeface="Arial"/>
            </a:endParaRPr>
          </a:p>
        </p:txBody>
      </p:sp>
      <p:sp>
        <p:nvSpPr>
          <p:cNvPr id="105" name="PlaceHolder 3"/>
          <p:cNvSpPr>
            <a:spLocks noGrp="1"/>
          </p:cNvSpPr>
          <p:nvPr>
            <p:ph/>
          </p:nvPr>
        </p:nvSpPr>
        <p:spPr>
          <a:xfrm>
            <a:off x="2249640" y="14497560"/>
            <a:ext cx="40498920" cy="7469640"/>
          </a:xfrm>
          <a:prstGeom prst="rect">
            <a:avLst/>
          </a:prstGeom>
          <a:noFill/>
          <a:ln w="0">
            <a:noFill/>
          </a:ln>
        </p:spPr>
        <p:txBody>
          <a:bodyPr lIns="0" rIns="0" tIns="0" bIns="0" anchor="t">
            <a:normAutofit/>
          </a:bodyPr>
          <a:p>
            <a:endParaRPr b="0" lang="es-EC" sz="3200" spc="-1" strike="noStrike">
              <a:latin typeface="Arial"/>
            </a:endParaRPr>
          </a:p>
        </p:txBody>
      </p:sp>
      <p:sp>
        <p:nvSpPr>
          <p:cNvPr id="5" name="PlaceHolder 4"/>
          <p:cNvSpPr>
            <a:spLocks noGrp="1"/>
          </p:cNvSpPr>
          <p:nvPr>
            <p:ph type="sldNum" idx="2"/>
          </p:nvPr>
        </p:nvSpPr>
        <p:spPr/>
        <p:txBody>
          <a:bodyPr/>
          <a:p>
            <a:fld id="{FFD78F6F-20AE-484A-96D4-FAC53E3A4BF3}" type="slidenum">
              <a:t>&lt;#&gt;</a:t>
            </a:fld>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107" name="PlaceHolder 2"/>
          <p:cNvSpPr>
            <a:spLocks noGrp="1"/>
          </p:cNvSpPr>
          <p:nvPr>
            <p:ph/>
          </p:nvPr>
        </p:nvSpPr>
        <p:spPr>
          <a:xfrm>
            <a:off x="2249640" y="631800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108" name="PlaceHolder 3"/>
          <p:cNvSpPr>
            <a:spLocks noGrp="1"/>
          </p:cNvSpPr>
          <p:nvPr>
            <p:ph/>
          </p:nvPr>
        </p:nvSpPr>
        <p:spPr>
          <a:xfrm>
            <a:off x="23001480" y="631800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109" name="PlaceHolder 4"/>
          <p:cNvSpPr>
            <a:spLocks noGrp="1"/>
          </p:cNvSpPr>
          <p:nvPr>
            <p:ph/>
          </p:nvPr>
        </p:nvSpPr>
        <p:spPr>
          <a:xfrm>
            <a:off x="2249640" y="1449756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110" name="PlaceHolder 5"/>
          <p:cNvSpPr>
            <a:spLocks noGrp="1"/>
          </p:cNvSpPr>
          <p:nvPr>
            <p:ph/>
          </p:nvPr>
        </p:nvSpPr>
        <p:spPr>
          <a:xfrm>
            <a:off x="23001480" y="1449756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7" name="PlaceHolder 6"/>
          <p:cNvSpPr>
            <a:spLocks noGrp="1"/>
          </p:cNvSpPr>
          <p:nvPr>
            <p:ph type="sldNum" idx="2"/>
          </p:nvPr>
        </p:nvSpPr>
        <p:spPr/>
        <p:txBody>
          <a:bodyPr/>
          <a:p>
            <a:fld id="{527F6C56-B02F-4AB6-9818-9A41B4E815EA}" type="slidenum">
              <a:t>&lt;#&gt;</a:t>
            </a:fld>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112" name="PlaceHolder 2"/>
          <p:cNvSpPr>
            <a:spLocks noGrp="1"/>
          </p:cNvSpPr>
          <p:nvPr>
            <p:ph/>
          </p:nvPr>
        </p:nvSpPr>
        <p:spPr>
          <a:xfrm>
            <a:off x="2249640" y="6318000"/>
            <a:ext cx="13040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113" name="PlaceHolder 3"/>
          <p:cNvSpPr>
            <a:spLocks noGrp="1"/>
          </p:cNvSpPr>
          <p:nvPr>
            <p:ph/>
          </p:nvPr>
        </p:nvSpPr>
        <p:spPr>
          <a:xfrm>
            <a:off x="15942240" y="6318000"/>
            <a:ext cx="13040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114" name="PlaceHolder 4"/>
          <p:cNvSpPr>
            <a:spLocks noGrp="1"/>
          </p:cNvSpPr>
          <p:nvPr>
            <p:ph/>
          </p:nvPr>
        </p:nvSpPr>
        <p:spPr>
          <a:xfrm>
            <a:off x="29634840" y="6318000"/>
            <a:ext cx="13040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115" name="PlaceHolder 5"/>
          <p:cNvSpPr>
            <a:spLocks noGrp="1"/>
          </p:cNvSpPr>
          <p:nvPr>
            <p:ph/>
          </p:nvPr>
        </p:nvSpPr>
        <p:spPr>
          <a:xfrm>
            <a:off x="2249640" y="14497560"/>
            <a:ext cx="13040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116" name="PlaceHolder 6"/>
          <p:cNvSpPr>
            <a:spLocks noGrp="1"/>
          </p:cNvSpPr>
          <p:nvPr>
            <p:ph/>
          </p:nvPr>
        </p:nvSpPr>
        <p:spPr>
          <a:xfrm>
            <a:off x="15942240" y="14497560"/>
            <a:ext cx="13040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117" name="PlaceHolder 7"/>
          <p:cNvSpPr>
            <a:spLocks noGrp="1"/>
          </p:cNvSpPr>
          <p:nvPr>
            <p:ph/>
          </p:nvPr>
        </p:nvSpPr>
        <p:spPr>
          <a:xfrm>
            <a:off x="29634840" y="14497560"/>
            <a:ext cx="13040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9" name="PlaceHolder 8"/>
          <p:cNvSpPr>
            <a:spLocks noGrp="1"/>
          </p:cNvSpPr>
          <p:nvPr>
            <p:ph type="sldNum" idx="2"/>
          </p:nvPr>
        </p:nvSpPr>
        <p:spPr/>
        <p:txBody>
          <a:bodyPr/>
          <a:p>
            <a:fld id="{D6FB91B4-D98B-404F-80B4-F0E23E063E2E}" type="slidenum">
              <a:t>&lt;#&gt;</a:t>
            </a:fld>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3"/>
          </p:nvPr>
        </p:nvSpPr>
        <p:spPr/>
        <p:txBody>
          <a:bodyPr/>
          <a:p>
            <a:fld id="{5601515C-2D18-4E5F-8ED0-B7533BC0BA40}" type="slidenum">
              <a:t>&lt;#&gt;</a:t>
            </a:fld>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2"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123" name="PlaceHolder 2"/>
          <p:cNvSpPr>
            <a:spLocks noGrp="1"/>
          </p:cNvSpPr>
          <p:nvPr>
            <p:ph type="subTitle"/>
          </p:nvPr>
        </p:nvSpPr>
        <p:spPr>
          <a:xfrm>
            <a:off x="2249640" y="6318000"/>
            <a:ext cx="40498920" cy="15659640"/>
          </a:xfrm>
          <a:prstGeom prst="rect">
            <a:avLst/>
          </a:prstGeom>
          <a:noFill/>
          <a:ln w="0">
            <a:noFill/>
          </a:ln>
        </p:spPr>
        <p:txBody>
          <a:bodyPr lIns="0" rIns="0" tIns="0" bIns="0" anchor="ctr">
            <a:noAutofit/>
          </a:bodyPr>
          <a:p>
            <a:pPr algn="ctr">
              <a:buNone/>
            </a:pPr>
            <a:endParaRPr b="0" lang="es-EC" sz="3200" spc="-1" strike="noStrike">
              <a:latin typeface="Arial"/>
            </a:endParaRPr>
          </a:p>
        </p:txBody>
      </p:sp>
      <p:sp>
        <p:nvSpPr>
          <p:cNvPr id="4" name="PlaceHolder 3"/>
          <p:cNvSpPr>
            <a:spLocks noGrp="1"/>
          </p:cNvSpPr>
          <p:nvPr>
            <p:ph type="sldNum" idx="3"/>
          </p:nvPr>
        </p:nvSpPr>
        <p:spPr/>
        <p:txBody>
          <a:bodyPr/>
          <a:p>
            <a:fld id="{4C2E138A-3D4A-40B8-B6DF-9A36E52BB90A}" type="slidenum">
              <a:t>&lt;#&gt;</a:t>
            </a:fld>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125" name="PlaceHolder 2"/>
          <p:cNvSpPr>
            <a:spLocks noGrp="1"/>
          </p:cNvSpPr>
          <p:nvPr>
            <p:ph/>
          </p:nvPr>
        </p:nvSpPr>
        <p:spPr>
          <a:xfrm>
            <a:off x="2249640" y="6318000"/>
            <a:ext cx="40498920" cy="15659640"/>
          </a:xfrm>
          <a:prstGeom prst="rect">
            <a:avLst/>
          </a:prstGeom>
          <a:noFill/>
          <a:ln w="0">
            <a:noFill/>
          </a:ln>
        </p:spPr>
        <p:txBody>
          <a:bodyPr lIns="0" rIns="0" tIns="0" bIns="0" anchor="t">
            <a:normAutofit/>
          </a:bodyPr>
          <a:p>
            <a:endParaRPr b="0" lang="es-EC" sz="3200" spc="-1" strike="noStrike">
              <a:latin typeface="Arial"/>
            </a:endParaRPr>
          </a:p>
        </p:txBody>
      </p:sp>
      <p:sp>
        <p:nvSpPr>
          <p:cNvPr id="4" name="PlaceHolder 3"/>
          <p:cNvSpPr>
            <a:spLocks noGrp="1"/>
          </p:cNvSpPr>
          <p:nvPr>
            <p:ph type="sldNum" idx="3"/>
          </p:nvPr>
        </p:nvSpPr>
        <p:spPr/>
        <p:txBody>
          <a:bodyPr/>
          <a:p>
            <a:fld id="{DD7BDDE6-D4DC-49B0-B6DA-9FDFC65EA49B}" type="slidenum">
              <a:t>&lt;#&gt;</a:t>
            </a:fld>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9" name="PlaceHolder 2"/>
          <p:cNvSpPr>
            <a:spLocks noGrp="1"/>
          </p:cNvSpPr>
          <p:nvPr>
            <p:ph/>
          </p:nvPr>
        </p:nvSpPr>
        <p:spPr>
          <a:xfrm>
            <a:off x="2249640" y="6318000"/>
            <a:ext cx="19763280" cy="15659640"/>
          </a:xfrm>
          <a:prstGeom prst="rect">
            <a:avLst/>
          </a:prstGeom>
          <a:noFill/>
          <a:ln w="0">
            <a:noFill/>
          </a:ln>
        </p:spPr>
        <p:txBody>
          <a:bodyPr lIns="0" rIns="0" tIns="0" bIns="0" anchor="t">
            <a:normAutofit/>
          </a:bodyPr>
          <a:p>
            <a:endParaRPr b="0" lang="es-EC" sz="3200" spc="-1" strike="noStrike">
              <a:latin typeface="Arial"/>
            </a:endParaRPr>
          </a:p>
        </p:txBody>
      </p:sp>
      <p:sp>
        <p:nvSpPr>
          <p:cNvPr id="10" name="PlaceHolder 3"/>
          <p:cNvSpPr>
            <a:spLocks noGrp="1"/>
          </p:cNvSpPr>
          <p:nvPr>
            <p:ph/>
          </p:nvPr>
        </p:nvSpPr>
        <p:spPr>
          <a:xfrm>
            <a:off x="23001480" y="6318000"/>
            <a:ext cx="19763280" cy="15659640"/>
          </a:xfrm>
          <a:prstGeom prst="rect">
            <a:avLst/>
          </a:prstGeom>
          <a:noFill/>
          <a:ln w="0">
            <a:noFill/>
          </a:ln>
        </p:spPr>
        <p:txBody>
          <a:bodyPr lIns="0" rIns="0" tIns="0" bIns="0" anchor="t">
            <a:normAutofit/>
          </a:bodyPr>
          <a:p>
            <a:endParaRPr b="0" lang="es-EC" sz="3200" spc="-1" strike="noStrike">
              <a:latin typeface="Arial"/>
            </a:endParaRPr>
          </a:p>
        </p:txBody>
      </p:sp>
      <p:sp>
        <p:nvSpPr>
          <p:cNvPr id="5" name="PlaceHolder 4"/>
          <p:cNvSpPr>
            <a:spLocks noGrp="1"/>
          </p:cNvSpPr>
          <p:nvPr>
            <p:ph type="sldNum" idx="1"/>
          </p:nvPr>
        </p:nvSpPr>
        <p:spPr/>
        <p:txBody>
          <a:bodyPr/>
          <a:p>
            <a:fld id="{61C78221-A01D-469D-BBD1-1BBD8E1C65DA}" type="slidenum">
              <a:t>&lt;#&gt;</a:t>
            </a:fld>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127" name="PlaceHolder 2"/>
          <p:cNvSpPr>
            <a:spLocks noGrp="1"/>
          </p:cNvSpPr>
          <p:nvPr>
            <p:ph/>
          </p:nvPr>
        </p:nvSpPr>
        <p:spPr>
          <a:xfrm>
            <a:off x="2249640" y="6318000"/>
            <a:ext cx="19763280" cy="15659640"/>
          </a:xfrm>
          <a:prstGeom prst="rect">
            <a:avLst/>
          </a:prstGeom>
          <a:noFill/>
          <a:ln w="0">
            <a:noFill/>
          </a:ln>
        </p:spPr>
        <p:txBody>
          <a:bodyPr lIns="0" rIns="0" tIns="0" bIns="0" anchor="t">
            <a:normAutofit/>
          </a:bodyPr>
          <a:p>
            <a:endParaRPr b="0" lang="es-EC" sz="3200" spc="-1" strike="noStrike">
              <a:latin typeface="Arial"/>
            </a:endParaRPr>
          </a:p>
        </p:txBody>
      </p:sp>
      <p:sp>
        <p:nvSpPr>
          <p:cNvPr id="128" name="PlaceHolder 3"/>
          <p:cNvSpPr>
            <a:spLocks noGrp="1"/>
          </p:cNvSpPr>
          <p:nvPr>
            <p:ph/>
          </p:nvPr>
        </p:nvSpPr>
        <p:spPr>
          <a:xfrm>
            <a:off x="23001480" y="6318000"/>
            <a:ext cx="19763280" cy="15659640"/>
          </a:xfrm>
          <a:prstGeom prst="rect">
            <a:avLst/>
          </a:prstGeom>
          <a:noFill/>
          <a:ln w="0">
            <a:noFill/>
          </a:ln>
        </p:spPr>
        <p:txBody>
          <a:bodyPr lIns="0" rIns="0" tIns="0" bIns="0" anchor="t">
            <a:normAutofit/>
          </a:bodyPr>
          <a:p>
            <a:endParaRPr b="0" lang="es-EC" sz="3200" spc="-1" strike="noStrike">
              <a:latin typeface="Arial"/>
            </a:endParaRPr>
          </a:p>
        </p:txBody>
      </p:sp>
      <p:sp>
        <p:nvSpPr>
          <p:cNvPr id="5" name="PlaceHolder 4"/>
          <p:cNvSpPr>
            <a:spLocks noGrp="1"/>
          </p:cNvSpPr>
          <p:nvPr>
            <p:ph type="sldNum" idx="3"/>
          </p:nvPr>
        </p:nvSpPr>
        <p:spPr/>
        <p:txBody>
          <a:bodyPr/>
          <a:p>
            <a:fld id="{C59CB097-C4E7-4B0F-9F83-4EBEDBA862E6}" type="slidenum">
              <a:t>&lt;#&gt;</a:t>
            </a:fld>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9"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3" name="PlaceHolder 2"/>
          <p:cNvSpPr>
            <a:spLocks noGrp="1"/>
          </p:cNvSpPr>
          <p:nvPr>
            <p:ph type="sldNum" idx="3"/>
          </p:nvPr>
        </p:nvSpPr>
        <p:spPr/>
        <p:txBody>
          <a:bodyPr/>
          <a:p>
            <a:fld id="{C5B22C96-8568-46C8-97D4-4760D6D49BF6}" type="slidenum">
              <a:t>&lt;#&gt;</a:t>
            </a:fld>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0" name="PlaceHolder 1"/>
          <p:cNvSpPr>
            <a:spLocks noGrp="1"/>
          </p:cNvSpPr>
          <p:nvPr>
            <p:ph type="subTitle"/>
          </p:nvPr>
        </p:nvSpPr>
        <p:spPr>
          <a:xfrm>
            <a:off x="2249640" y="1077120"/>
            <a:ext cx="40498920" cy="20900520"/>
          </a:xfrm>
          <a:prstGeom prst="rect">
            <a:avLst/>
          </a:prstGeom>
          <a:noFill/>
          <a:ln w="0">
            <a:noFill/>
          </a:ln>
        </p:spPr>
        <p:txBody>
          <a:bodyPr lIns="0" rIns="0" tIns="0" bIns="0" anchor="ctr">
            <a:noAutofit/>
          </a:bodyPr>
          <a:p>
            <a:pPr algn="ctr">
              <a:buNone/>
            </a:pPr>
            <a:endParaRPr b="0" lang="es-EC" sz="3200" spc="-1" strike="noStrike">
              <a:latin typeface="Arial"/>
            </a:endParaRPr>
          </a:p>
        </p:txBody>
      </p:sp>
      <p:sp>
        <p:nvSpPr>
          <p:cNvPr id="3" name="PlaceHolder 2"/>
          <p:cNvSpPr>
            <a:spLocks noGrp="1"/>
          </p:cNvSpPr>
          <p:nvPr>
            <p:ph type="sldNum" idx="3"/>
          </p:nvPr>
        </p:nvSpPr>
        <p:spPr/>
        <p:txBody>
          <a:bodyPr/>
          <a:p>
            <a:fld id="{6E448864-06CB-473C-A584-7A56B6944363}" type="slidenum">
              <a:t>&lt;#&gt;</a:t>
            </a:fld>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132" name="PlaceHolder 2"/>
          <p:cNvSpPr>
            <a:spLocks noGrp="1"/>
          </p:cNvSpPr>
          <p:nvPr>
            <p:ph/>
          </p:nvPr>
        </p:nvSpPr>
        <p:spPr>
          <a:xfrm>
            <a:off x="2249640" y="631800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133" name="PlaceHolder 3"/>
          <p:cNvSpPr>
            <a:spLocks noGrp="1"/>
          </p:cNvSpPr>
          <p:nvPr>
            <p:ph/>
          </p:nvPr>
        </p:nvSpPr>
        <p:spPr>
          <a:xfrm>
            <a:off x="23001480" y="6318000"/>
            <a:ext cx="19763280" cy="15659640"/>
          </a:xfrm>
          <a:prstGeom prst="rect">
            <a:avLst/>
          </a:prstGeom>
          <a:noFill/>
          <a:ln w="0">
            <a:noFill/>
          </a:ln>
        </p:spPr>
        <p:txBody>
          <a:bodyPr lIns="0" rIns="0" tIns="0" bIns="0" anchor="t">
            <a:normAutofit/>
          </a:bodyPr>
          <a:p>
            <a:endParaRPr b="0" lang="es-EC" sz="3200" spc="-1" strike="noStrike">
              <a:latin typeface="Arial"/>
            </a:endParaRPr>
          </a:p>
        </p:txBody>
      </p:sp>
      <p:sp>
        <p:nvSpPr>
          <p:cNvPr id="134" name="PlaceHolder 4"/>
          <p:cNvSpPr>
            <a:spLocks noGrp="1"/>
          </p:cNvSpPr>
          <p:nvPr>
            <p:ph/>
          </p:nvPr>
        </p:nvSpPr>
        <p:spPr>
          <a:xfrm>
            <a:off x="2249640" y="1449756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6" name="PlaceHolder 5"/>
          <p:cNvSpPr>
            <a:spLocks noGrp="1"/>
          </p:cNvSpPr>
          <p:nvPr>
            <p:ph type="sldNum" idx="3"/>
          </p:nvPr>
        </p:nvSpPr>
        <p:spPr/>
        <p:txBody>
          <a:bodyPr/>
          <a:p>
            <a:fld id="{F8BA79B8-69A7-489B-A37A-BC01C889E4DE}" type="slidenum">
              <a:t>&lt;#&gt;</a:t>
            </a:fld>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136" name="PlaceHolder 2"/>
          <p:cNvSpPr>
            <a:spLocks noGrp="1"/>
          </p:cNvSpPr>
          <p:nvPr>
            <p:ph/>
          </p:nvPr>
        </p:nvSpPr>
        <p:spPr>
          <a:xfrm>
            <a:off x="2249640" y="6318000"/>
            <a:ext cx="19763280" cy="15659640"/>
          </a:xfrm>
          <a:prstGeom prst="rect">
            <a:avLst/>
          </a:prstGeom>
          <a:noFill/>
          <a:ln w="0">
            <a:noFill/>
          </a:ln>
        </p:spPr>
        <p:txBody>
          <a:bodyPr lIns="0" rIns="0" tIns="0" bIns="0" anchor="t">
            <a:normAutofit/>
          </a:bodyPr>
          <a:p>
            <a:endParaRPr b="0" lang="es-EC" sz="3200" spc="-1" strike="noStrike">
              <a:latin typeface="Arial"/>
            </a:endParaRPr>
          </a:p>
        </p:txBody>
      </p:sp>
      <p:sp>
        <p:nvSpPr>
          <p:cNvPr id="137" name="PlaceHolder 3"/>
          <p:cNvSpPr>
            <a:spLocks noGrp="1"/>
          </p:cNvSpPr>
          <p:nvPr>
            <p:ph/>
          </p:nvPr>
        </p:nvSpPr>
        <p:spPr>
          <a:xfrm>
            <a:off x="23001480" y="631800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138" name="PlaceHolder 4"/>
          <p:cNvSpPr>
            <a:spLocks noGrp="1"/>
          </p:cNvSpPr>
          <p:nvPr>
            <p:ph/>
          </p:nvPr>
        </p:nvSpPr>
        <p:spPr>
          <a:xfrm>
            <a:off x="23001480" y="1449756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6" name="PlaceHolder 5"/>
          <p:cNvSpPr>
            <a:spLocks noGrp="1"/>
          </p:cNvSpPr>
          <p:nvPr>
            <p:ph type="sldNum" idx="3"/>
          </p:nvPr>
        </p:nvSpPr>
        <p:spPr/>
        <p:txBody>
          <a:bodyPr/>
          <a:p>
            <a:fld id="{F8C970D0-42B3-444D-B953-5DA330F44440}" type="slidenum">
              <a:t>&lt;#&gt;</a:t>
            </a:fld>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140" name="PlaceHolder 2"/>
          <p:cNvSpPr>
            <a:spLocks noGrp="1"/>
          </p:cNvSpPr>
          <p:nvPr>
            <p:ph/>
          </p:nvPr>
        </p:nvSpPr>
        <p:spPr>
          <a:xfrm>
            <a:off x="2249640" y="631800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141" name="PlaceHolder 3"/>
          <p:cNvSpPr>
            <a:spLocks noGrp="1"/>
          </p:cNvSpPr>
          <p:nvPr>
            <p:ph/>
          </p:nvPr>
        </p:nvSpPr>
        <p:spPr>
          <a:xfrm>
            <a:off x="23001480" y="631800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142" name="PlaceHolder 4"/>
          <p:cNvSpPr>
            <a:spLocks noGrp="1"/>
          </p:cNvSpPr>
          <p:nvPr>
            <p:ph/>
          </p:nvPr>
        </p:nvSpPr>
        <p:spPr>
          <a:xfrm>
            <a:off x="2249640" y="14497560"/>
            <a:ext cx="40498920" cy="7469640"/>
          </a:xfrm>
          <a:prstGeom prst="rect">
            <a:avLst/>
          </a:prstGeom>
          <a:noFill/>
          <a:ln w="0">
            <a:noFill/>
          </a:ln>
        </p:spPr>
        <p:txBody>
          <a:bodyPr lIns="0" rIns="0" tIns="0" bIns="0" anchor="t">
            <a:normAutofit/>
          </a:bodyPr>
          <a:p>
            <a:endParaRPr b="0" lang="es-EC" sz="3200" spc="-1" strike="noStrike">
              <a:latin typeface="Arial"/>
            </a:endParaRPr>
          </a:p>
        </p:txBody>
      </p:sp>
      <p:sp>
        <p:nvSpPr>
          <p:cNvPr id="6" name="PlaceHolder 5"/>
          <p:cNvSpPr>
            <a:spLocks noGrp="1"/>
          </p:cNvSpPr>
          <p:nvPr>
            <p:ph type="sldNum" idx="3"/>
          </p:nvPr>
        </p:nvSpPr>
        <p:spPr/>
        <p:txBody>
          <a:bodyPr/>
          <a:p>
            <a:fld id="{27929205-C5CF-4925-A346-6715C9074F8C}" type="slidenum">
              <a:t>&lt;#&gt;</a:t>
            </a:fld>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144" name="PlaceHolder 2"/>
          <p:cNvSpPr>
            <a:spLocks noGrp="1"/>
          </p:cNvSpPr>
          <p:nvPr>
            <p:ph/>
          </p:nvPr>
        </p:nvSpPr>
        <p:spPr>
          <a:xfrm>
            <a:off x="2249640" y="6318000"/>
            <a:ext cx="40498920" cy="7469640"/>
          </a:xfrm>
          <a:prstGeom prst="rect">
            <a:avLst/>
          </a:prstGeom>
          <a:noFill/>
          <a:ln w="0">
            <a:noFill/>
          </a:ln>
        </p:spPr>
        <p:txBody>
          <a:bodyPr lIns="0" rIns="0" tIns="0" bIns="0" anchor="t">
            <a:normAutofit/>
          </a:bodyPr>
          <a:p>
            <a:endParaRPr b="0" lang="es-EC" sz="3200" spc="-1" strike="noStrike">
              <a:latin typeface="Arial"/>
            </a:endParaRPr>
          </a:p>
        </p:txBody>
      </p:sp>
      <p:sp>
        <p:nvSpPr>
          <p:cNvPr id="145" name="PlaceHolder 3"/>
          <p:cNvSpPr>
            <a:spLocks noGrp="1"/>
          </p:cNvSpPr>
          <p:nvPr>
            <p:ph/>
          </p:nvPr>
        </p:nvSpPr>
        <p:spPr>
          <a:xfrm>
            <a:off x="2249640" y="14497560"/>
            <a:ext cx="40498920" cy="7469640"/>
          </a:xfrm>
          <a:prstGeom prst="rect">
            <a:avLst/>
          </a:prstGeom>
          <a:noFill/>
          <a:ln w="0">
            <a:noFill/>
          </a:ln>
        </p:spPr>
        <p:txBody>
          <a:bodyPr lIns="0" rIns="0" tIns="0" bIns="0" anchor="t">
            <a:normAutofit/>
          </a:bodyPr>
          <a:p>
            <a:endParaRPr b="0" lang="es-EC" sz="3200" spc="-1" strike="noStrike">
              <a:latin typeface="Arial"/>
            </a:endParaRPr>
          </a:p>
        </p:txBody>
      </p:sp>
      <p:sp>
        <p:nvSpPr>
          <p:cNvPr id="5" name="PlaceHolder 4"/>
          <p:cNvSpPr>
            <a:spLocks noGrp="1"/>
          </p:cNvSpPr>
          <p:nvPr>
            <p:ph type="sldNum" idx="3"/>
          </p:nvPr>
        </p:nvSpPr>
        <p:spPr/>
        <p:txBody>
          <a:bodyPr/>
          <a:p>
            <a:fld id="{407802CF-0785-4EC8-84D2-A5F622B092D3}" type="slidenum">
              <a:t>&lt;#&gt;</a:t>
            </a:fld>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147" name="PlaceHolder 2"/>
          <p:cNvSpPr>
            <a:spLocks noGrp="1"/>
          </p:cNvSpPr>
          <p:nvPr>
            <p:ph/>
          </p:nvPr>
        </p:nvSpPr>
        <p:spPr>
          <a:xfrm>
            <a:off x="2249640" y="631800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148" name="PlaceHolder 3"/>
          <p:cNvSpPr>
            <a:spLocks noGrp="1"/>
          </p:cNvSpPr>
          <p:nvPr>
            <p:ph/>
          </p:nvPr>
        </p:nvSpPr>
        <p:spPr>
          <a:xfrm>
            <a:off x="23001480" y="631800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149" name="PlaceHolder 4"/>
          <p:cNvSpPr>
            <a:spLocks noGrp="1"/>
          </p:cNvSpPr>
          <p:nvPr>
            <p:ph/>
          </p:nvPr>
        </p:nvSpPr>
        <p:spPr>
          <a:xfrm>
            <a:off x="2249640" y="1449756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150" name="PlaceHolder 5"/>
          <p:cNvSpPr>
            <a:spLocks noGrp="1"/>
          </p:cNvSpPr>
          <p:nvPr>
            <p:ph/>
          </p:nvPr>
        </p:nvSpPr>
        <p:spPr>
          <a:xfrm>
            <a:off x="23001480" y="1449756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7" name="PlaceHolder 6"/>
          <p:cNvSpPr>
            <a:spLocks noGrp="1"/>
          </p:cNvSpPr>
          <p:nvPr>
            <p:ph type="sldNum" idx="3"/>
          </p:nvPr>
        </p:nvSpPr>
        <p:spPr/>
        <p:txBody>
          <a:bodyPr/>
          <a:p>
            <a:fld id="{2528C648-08A0-401D-BAFC-4616AF663979}" type="slidenum">
              <a:t>&lt;#&gt;</a:t>
            </a:fld>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152" name="PlaceHolder 2"/>
          <p:cNvSpPr>
            <a:spLocks noGrp="1"/>
          </p:cNvSpPr>
          <p:nvPr>
            <p:ph/>
          </p:nvPr>
        </p:nvSpPr>
        <p:spPr>
          <a:xfrm>
            <a:off x="2249640" y="6318000"/>
            <a:ext cx="13040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153" name="PlaceHolder 3"/>
          <p:cNvSpPr>
            <a:spLocks noGrp="1"/>
          </p:cNvSpPr>
          <p:nvPr>
            <p:ph/>
          </p:nvPr>
        </p:nvSpPr>
        <p:spPr>
          <a:xfrm>
            <a:off x="15942240" y="6318000"/>
            <a:ext cx="13040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154" name="PlaceHolder 4"/>
          <p:cNvSpPr>
            <a:spLocks noGrp="1"/>
          </p:cNvSpPr>
          <p:nvPr>
            <p:ph/>
          </p:nvPr>
        </p:nvSpPr>
        <p:spPr>
          <a:xfrm>
            <a:off x="29634840" y="6318000"/>
            <a:ext cx="13040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155" name="PlaceHolder 5"/>
          <p:cNvSpPr>
            <a:spLocks noGrp="1"/>
          </p:cNvSpPr>
          <p:nvPr>
            <p:ph/>
          </p:nvPr>
        </p:nvSpPr>
        <p:spPr>
          <a:xfrm>
            <a:off x="2249640" y="14497560"/>
            <a:ext cx="13040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156" name="PlaceHolder 6"/>
          <p:cNvSpPr>
            <a:spLocks noGrp="1"/>
          </p:cNvSpPr>
          <p:nvPr>
            <p:ph/>
          </p:nvPr>
        </p:nvSpPr>
        <p:spPr>
          <a:xfrm>
            <a:off x="15942240" y="14497560"/>
            <a:ext cx="13040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157" name="PlaceHolder 7"/>
          <p:cNvSpPr>
            <a:spLocks noGrp="1"/>
          </p:cNvSpPr>
          <p:nvPr>
            <p:ph/>
          </p:nvPr>
        </p:nvSpPr>
        <p:spPr>
          <a:xfrm>
            <a:off x="29634840" y="14497560"/>
            <a:ext cx="13040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9" name="PlaceHolder 8"/>
          <p:cNvSpPr>
            <a:spLocks noGrp="1"/>
          </p:cNvSpPr>
          <p:nvPr>
            <p:ph type="sldNum" idx="3"/>
          </p:nvPr>
        </p:nvSpPr>
        <p:spPr/>
        <p:txBody>
          <a:bodyPr/>
          <a:p>
            <a:fld id="{CB3D62FF-9687-415C-9ED7-793B88D63307}" type="slidenum">
              <a:t>&lt;#&gt;</a:t>
            </a:fld>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4"/>
          </p:nvPr>
        </p:nvSpPr>
        <p:spPr/>
        <p:txBody>
          <a:bodyPr/>
          <a:p>
            <a:fld id="{97E43372-31E9-4867-B18B-FCFBAF5C8108}"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3" name="PlaceHolder 2"/>
          <p:cNvSpPr>
            <a:spLocks noGrp="1"/>
          </p:cNvSpPr>
          <p:nvPr>
            <p:ph type="sldNum" idx="1"/>
          </p:nvPr>
        </p:nvSpPr>
        <p:spPr/>
        <p:txBody>
          <a:bodyPr/>
          <a:p>
            <a:fld id="{44C2337D-BD74-4402-8305-D0DA45E750FB}" type="slidenum">
              <a:t>&lt;#&gt;</a:t>
            </a:fld>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2"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163" name="PlaceHolder 2"/>
          <p:cNvSpPr>
            <a:spLocks noGrp="1"/>
          </p:cNvSpPr>
          <p:nvPr>
            <p:ph type="subTitle"/>
          </p:nvPr>
        </p:nvSpPr>
        <p:spPr>
          <a:xfrm>
            <a:off x="2249640" y="6318000"/>
            <a:ext cx="40498920" cy="15659640"/>
          </a:xfrm>
          <a:prstGeom prst="rect">
            <a:avLst/>
          </a:prstGeom>
          <a:noFill/>
          <a:ln w="0">
            <a:noFill/>
          </a:ln>
        </p:spPr>
        <p:txBody>
          <a:bodyPr lIns="0" rIns="0" tIns="0" bIns="0" anchor="ctr">
            <a:noAutofit/>
          </a:bodyPr>
          <a:p>
            <a:pPr algn="ctr">
              <a:buNone/>
            </a:pPr>
            <a:endParaRPr b="0" lang="es-EC" sz="3200" spc="-1" strike="noStrike">
              <a:latin typeface="Arial"/>
            </a:endParaRPr>
          </a:p>
        </p:txBody>
      </p:sp>
      <p:sp>
        <p:nvSpPr>
          <p:cNvPr id="4" name="PlaceHolder 3"/>
          <p:cNvSpPr>
            <a:spLocks noGrp="1"/>
          </p:cNvSpPr>
          <p:nvPr>
            <p:ph type="sldNum" idx="4"/>
          </p:nvPr>
        </p:nvSpPr>
        <p:spPr/>
        <p:txBody>
          <a:bodyPr/>
          <a:p>
            <a:fld id="{93F300B0-9516-42DA-A840-AC6E15AD6D51}" type="slidenum">
              <a:t>&lt;#&gt;</a:t>
            </a:fld>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165" name="PlaceHolder 2"/>
          <p:cNvSpPr>
            <a:spLocks noGrp="1"/>
          </p:cNvSpPr>
          <p:nvPr>
            <p:ph/>
          </p:nvPr>
        </p:nvSpPr>
        <p:spPr>
          <a:xfrm>
            <a:off x="2249640" y="6318000"/>
            <a:ext cx="40498920" cy="15659640"/>
          </a:xfrm>
          <a:prstGeom prst="rect">
            <a:avLst/>
          </a:prstGeom>
          <a:noFill/>
          <a:ln w="0">
            <a:noFill/>
          </a:ln>
        </p:spPr>
        <p:txBody>
          <a:bodyPr lIns="0" rIns="0" tIns="0" bIns="0" anchor="t">
            <a:normAutofit/>
          </a:bodyPr>
          <a:p>
            <a:endParaRPr b="0" lang="es-EC" sz="3200" spc="-1" strike="noStrike">
              <a:latin typeface="Arial"/>
            </a:endParaRPr>
          </a:p>
        </p:txBody>
      </p:sp>
      <p:sp>
        <p:nvSpPr>
          <p:cNvPr id="4" name="PlaceHolder 3"/>
          <p:cNvSpPr>
            <a:spLocks noGrp="1"/>
          </p:cNvSpPr>
          <p:nvPr>
            <p:ph type="sldNum" idx="4"/>
          </p:nvPr>
        </p:nvSpPr>
        <p:spPr/>
        <p:txBody>
          <a:bodyPr/>
          <a:p>
            <a:fld id="{254508AD-F85D-4851-852D-18582AB142FF}" type="slidenum">
              <a:t>&lt;#&gt;</a:t>
            </a:fld>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167" name="PlaceHolder 2"/>
          <p:cNvSpPr>
            <a:spLocks noGrp="1"/>
          </p:cNvSpPr>
          <p:nvPr>
            <p:ph/>
          </p:nvPr>
        </p:nvSpPr>
        <p:spPr>
          <a:xfrm>
            <a:off x="2249640" y="6318000"/>
            <a:ext cx="19763280" cy="15659640"/>
          </a:xfrm>
          <a:prstGeom prst="rect">
            <a:avLst/>
          </a:prstGeom>
          <a:noFill/>
          <a:ln w="0">
            <a:noFill/>
          </a:ln>
        </p:spPr>
        <p:txBody>
          <a:bodyPr lIns="0" rIns="0" tIns="0" bIns="0" anchor="t">
            <a:normAutofit/>
          </a:bodyPr>
          <a:p>
            <a:endParaRPr b="0" lang="es-EC" sz="3200" spc="-1" strike="noStrike">
              <a:latin typeface="Arial"/>
            </a:endParaRPr>
          </a:p>
        </p:txBody>
      </p:sp>
      <p:sp>
        <p:nvSpPr>
          <p:cNvPr id="168" name="PlaceHolder 3"/>
          <p:cNvSpPr>
            <a:spLocks noGrp="1"/>
          </p:cNvSpPr>
          <p:nvPr>
            <p:ph/>
          </p:nvPr>
        </p:nvSpPr>
        <p:spPr>
          <a:xfrm>
            <a:off x="23001480" y="6318000"/>
            <a:ext cx="19763280" cy="15659640"/>
          </a:xfrm>
          <a:prstGeom prst="rect">
            <a:avLst/>
          </a:prstGeom>
          <a:noFill/>
          <a:ln w="0">
            <a:noFill/>
          </a:ln>
        </p:spPr>
        <p:txBody>
          <a:bodyPr lIns="0" rIns="0" tIns="0" bIns="0" anchor="t">
            <a:normAutofit/>
          </a:bodyPr>
          <a:p>
            <a:endParaRPr b="0" lang="es-EC" sz="3200" spc="-1" strike="noStrike">
              <a:latin typeface="Arial"/>
            </a:endParaRPr>
          </a:p>
        </p:txBody>
      </p:sp>
      <p:sp>
        <p:nvSpPr>
          <p:cNvPr id="5" name="PlaceHolder 4"/>
          <p:cNvSpPr>
            <a:spLocks noGrp="1"/>
          </p:cNvSpPr>
          <p:nvPr>
            <p:ph type="sldNum" idx="4"/>
          </p:nvPr>
        </p:nvSpPr>
        <p:spPr/>
        <p:txBody>
          <a:bodyPr/>
          <a:p>
            <a:fld id="{B18D2817-8E14-4AC4-8648-5603E42941E5}" type="slidenum">
              <a:t>&lt;#&gt;</a:t>
            </a:fld>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9"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3" name="PlaceHolder 2"/>
          <p:cNvSpPr>
            <a:spLocks noGrp="1"/>
          </p:cNvSpPr>
          <p:nvPr>
            <p:ph type="sldNum" idx="4"/>
          </p:nvPr>
        </p:nvSpPr>
        <p:spPr/>
        <p:txBody>
          <a:bodyPr/>
          <a:p>
            <a:fld id="{4142E5F4-AD1A-4FC2-A6CD-BAB821CF7B9C}" type="slidenum">
              <a:t>&lt;#&gt;</a:t>
            </a:fld>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0" name="PlaceHolder 1"/>
          <p:cNvSpPr>
            <a:spLocks noGrp="1"/>
          </p:cNvSpPr>
          <p:nvPr>
            <p:ph type="subTitle"/>
          </p:nvPr>
        </p:nvSpPr>
        <p:spPr>
          <a:xfrm>
            <a:off x="2249640" y="1077120"/>
            <a:ext cx="40498920" cy="20900520"/>
          </a:xfrm>
          <a:prstGeom prst="rect">
            <a:avLst/>
          </a:prstGeom>
          <a:noFill/>
          <a:ln w="0">
            <a:noFill/>
          </a:ln>
        </p:spPr>
        <p:txBody>
          <a:bodyPr lIns="0" rIns="0" tIns="0" bIns="0" anchor="ctr">
            <a:noAutofit/>
          </a:bodyPr>
          <a:p>
            <a:pPr algn="ctr">
              <a:buNone/>
            </a:pPr>
            <a:endParaRPr b="0" lang="es-EC" sz="3200" spc="-1" strike="noStrike">
              <a:latin typeface="Arial"/>
            </a:endParaRPr>
          </a:p>
        </p:txBody>
      </p:sp>
      <p:sp>
        <p:nvSpPr>
          <p:cNvPr id="3" name="PlaceHolder 2"/>
          <p:cNvSpPr>
            <a:spLocks noGrp="1"/>
          </p:cNvSpPr>
          <p:nvPr>
            <p:ph type="sldNum" idx="4"/>
          </p:nvPr>
        </p:nvSpPr>
        <p:spPr/>
        <p:txBody>
          <a:bodyPr/>
          <a:p>
            <a:fld id="{2684352D-E945-4495-B5FF-08E489F7A652}" type="slidenum">
              <a:t>&lt;#&gt;</a:t>
            </a:fld>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172" name="PlaceHolder 2"/>
          <p:cNvSpPr>
            <a:spLocks noGrp="1"/>
          </p:cNvSpPr>
          <p:nvPr>
            <p:ph/>
          </p:nvPr>
        </p:nvSpPr>
        <p:spPr>
          <a:xfrm>
            <a:off x="2249640" y="631800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173" name="PlaceHolder 3"/>
          <p:cNvSpPr>
            <a:spLocks noGrp="1"/>
          </p:cNvSpPr>
          <p:nvPr>
            <p:ph/>
          </p:nvPr>
        </p:nvSpPr>
        <p:spPr>
          <a:xfrm>
            <a:off x="23001480" y="6318000"/>
            <a:ext cx="19763280" cy="15659640"/>
          </a:xfrm>
          <a:prstGeom prst="rect">
            <a:avLst/>
          </a:prstGeom>
          <a:noFill/>
          <a:ln w="0">
            <a:noFill/>
          </a:ln>
        </p:spPr>
        <p:txBody>
          <a:bodyPr lIns="0" rIns="0" tIns="0" bIns="0" anchor="t">
            <a:normAutofit/>
          </a:bodyPr>
          <a:p>
            <a:endParaRPr b="0" lang="es-EC" sz="3200" spc="-1" strike="noStrike">
              <a:latin typeface="Arial"/>
            </a:endParaRPr>
          </a:p>
        </p:txBody>
      </p:sp>
      <p:sp>
        <p:nvSpPr>
          <p:cNvPr id="174" name="PlaceHolder 4"/>
          <p:cNvSpPr>
            <a:spLocks noGrp="1"/>
          </p:cNvSpPr>
          <p:nvPr>
            <p:ph/>
          </p:nvPr>
        </p:nvSpPr>
        <p:spPr>
          <a:xfrm>
            <a:off x="2249640" y="1449756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6" name="PlaceHolder 5"/>
          <p:cNvSpPr>
            <a:spLocks noGrp="1"/>
          </p:cNvSpPr>
          <p:nvPr>
            <p:ph type="sldNum" idx="4"/>
          </p:nvPr>
        </p:nvSpPr>
        <p:spPr/>
        <p:txBody>
          <a:bodyPr/>
          <a:p>
            <a:fld id="{56DBD94F-86CD-45F3-8064-5ABA13975104}" type="slidenum">
              <a:t>&lt;#&gt;</a:t>
            </a:fld>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176" name="PlaceHolder 2"/>
          <p:cNvSpPr>
            <a:spLocks noGrp="1"/>
          </p:cNvSpPr>
          <p:nvPr>
            <p:ph/>
          </p:nvPr>
        </p:nvSpPr>
        <p:spPr>
          <a:xfrm>
            <a:off x="2249640" y="6318000"/>
            <a:ext cx="19763280" cy="15659640"/>
          </a:xfrm>
          <a:prstGeom prst="rect">
            <a:avLst/>
          </a:prstGeom>
          <a:noFill/>
          <a:ln w="0">
            <a:noFill/>
          </a:ln>
        </p:spPr>
        <p:txBody>
          <a:bodyPr lIns="0" rIns="0" tIns="0" bIns="0" anchor="t">
            <a:normAutofit/>
          </a:bodyPr>
          <a:p>
            <a:endParaRPr b="0" lang="es-EC" sz="3200" spc="-1" strike="noStrike">
              <a:latin typeface="Arial"/>
            </a:endParaRPr>
          </a:p>
        </p:txBody>
      </p:sp>
      <p:sp>
        <p:nvSpPr>
          <p:cNvPr id="177" name="PlaceHolder 3"/>
          <p:cNvSpPr>
            <a:spLocks noGrp="1"/>
          </p:cNvSpPr>
          <p:nvPr>
            <p:ph/>
          </p:nvPr>
        </p:nvSpPr>
        <p:spPr>
          <a:xfrm>
            <a:off x="23001480" y="631800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178" name="PlaceHolder 4"/>
          <p:cNvSpPr>
            <a:spLocks noGrp="1"/>
          </p:cNvSpPr>
          <p:nvPr>
            <p:ph/>
          </p:nvPr>
        </p:nvSpPr>
        <p:spPr>
          <a:xfrm>
            <a:off x="23001480" y="1449756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6" name="PlaceHolder 5"/>
          <p:cNvSpPr>
            <a:spLocks noGrp="1"/>
          </p:cNvSpPr>
          <p:nvPr>
            <p:ph type="sldNum" idx="4"/>
          </p:nvPr>
        </p:nvSpPr>
        <p:spPr/>
        <p:txBody>
          <a:bodyPr/>
          <a:p>
            <a:fld id="{9B7863D9-D2FE-46B0-947D-B48E1FA5DE4D}" type="slidenum">
              <a:t>&lt;#&gt;</a:t>
            </a:fld>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180" name="PlaceHolder 2"/>
          <p:cNvSpPr>
            <a:spLocks noGrp="1"/>
          </p:cNvSpPr>
          <p:nvPr>
            <p:ph/>
          </p:nvPr>
        </p:nvSpPr>
        <p:spPr>
          <a:xfrm>
            <a:off x="2249640" y="631800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181" name="PlaceHolder 3"/>
          <p:cNvSpPr>
            <a:spLocks noGrp="1"/>
          </p:cNvSpPr>
          <p:nvPr>
            <p:ph/>
          </p:nvPr>
        </p:nvSpPr>
        <p:spPr>
          <a:xfrm>
            <a:off x="23001480" y="631800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182" name="PlaceHolder 4"/>
          <p:cNvSpPr>
            <a:spLocks noGrp="1"/>
          </p:cNvSpPr>
          <p:nvPr>
            <p:ph/>
          </p:nvPr>
        </p:nvSpPr>
        <p:spPr>
          <a:xfrm>
            <a:off x="2249640" y="14497560"/>
            <a:ext cx="40498920" cy="7469640"/>
          </a:xfrm>
          <a:prstGeom prst="rect">
            <a:avLst/>
          </a:prstGeom>
          <a:noFill/>
          <a:ln w="0">
            <a:noFill/>
          </a:ln>
        </p:spPr>
        <p:txBody>
          <a:bodyPr lIns="0" rIns="0" tIns="0" bIns="0" anchor="t">
            <a:normAutofit/>
          </a:bodyPr>
          <a:p>
            <a:endParaRPr b="0" lang="es-EC" sz="3200" spc="-1" strike="noStrike">
              <a:latin typeface="Arial"/>
            </a:endParaRPr>
          </a:p>
        </p:txBody>
      </p:sp>
      <p:sp>
        <p:nvSpPr>
          <p:cNvPr id="6" name="PlaceHolder 5"/>
          <p:cNvSpPr>
            <a:spLocks noGrp="1"/>
          </p:cNvSpPr>
          <p:nvPr>
            <p:ph type="sldNum" idx="4"/>
          </p:nvPr>
        </p:nvSpPr>
        <p:spPr/>
        <p:txBody>
          <a:bodyPr/>
          <a:p>
            <a:fld id="{36C258CF-17F5-4583-91AA-182F73473146}" type="slidenum">
              <a:t>&lt;#&gt;</a:t>
            </a:fld>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184" name="PlaceHolder 2"/>
          <p:cNvSpPr>
            <a:spLocks noGrp="1"/>
          </p:cNvSpPr>
          <p:nvPr>
            <p:ph/>
          </p:nvPr>
        </p:nvSpPr>
        <p:spPr>
          <a:xfrm>
            <a:off x="2249640" y="6318000"/>
            <a:ext cx="40498920" cy="7469640"/>
          </a:xfrm>
          <a:prstGeom prst="rect">
            <a:avLst/>
          </a:prstGeom>
          <a:noFill/>
          <a:ln w="0">
            <a:noFill/>
          </a:ln>
        </p:spPr>
        <p:txBody>
          <a:bodyPr lIns="0" rIns="0" tIns="0" bIns="0" anchor="t">
            <a:normAutofit/>
          </a:bodyPr>
          <a:p>
            <a:endParaRPr b="0" lang="es-EC" sz="3200" spc="-1" strike="noStrike">
              <a:latin typeface="Arial"/>
            </a:endParaRPr>
          </a:p>
        </p:txBody>
      </p:sp>
      <p:sp>
        <p:nvSpPr>
          <p:cNvPr id="185" name="PlaceHolder 3"/>
          <p:cNvSpPr>
            <a:spLocks noGrp="1"/>
          </p:cNvSpPr>
          <p:nvPr>
            <p:ph/>
          </p:nvPr>
        </p:nvSpPr>
        <p:spPr>
          <a:xfrm>
            <a:off x="2249640" y="14497560"/>
            <a:ext cx="40498920" cy="7469640"/>
          </a:xfrm>
          <a:prstGeom prst="rect">
            <a:avLst/>
          </a:prstGeom>
          <a:noFill/>
          <a:ln w="0">
            <a:noFill/>
          </a:ln>
        </p:spPr>
        <p:txBody>
          <a:bodyPr lIns="0" rIns="0" tIns="0" bIns="0" anchor="t">
            <a:normAutofit/>
          </a:bodyPr>
          <a:p>
            <a:endParaRPr b="0" lang="es-EC" sz="3200" spc="-1" strike="noStrike">
              <a:latin typeface="Arial"/>
            </a:endParaRPr>
          </a:p>
        </p:txBody>
      </p:sp>
      <p:sp>
        <p:nvSpPr>
          <p:cNvPr id="5" name="PlaceHolder 4"/>
          <p:cNvSpPr>
            <a:spLocks noGrp="1"/>
          </p:cNvSpPr>
          <p:nvPr>
            <p:ph type="sldNum" idx="4"/>
          </p:nvPr>
        </p:nvSpPr>
        <p:spPr/>
        <p:txBody>
          <a:bodyPr/>
          <a:p>
            <a:fld id="{909272A8-3CA0-4A36-B7F2-FE8BA15AF037}" type="slidenum">
              <a:t>&lt;#&gt;</a:t>
            </a:fld>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187" name="PlaceHolder 2"/>
          <p:cNvSpPr>
            <a:spLocks noGrp="1"/>
          </p:cNvSpPr>
          <p:nvPr>
            <p:ph/>
          </p:nvPr>
        </p:nvSpPr>
        <p:spPr>
          <a:xfrm>
            <a:off x="2249640" y="631800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188" name="PlaceHolder 3"/>
          <p:cNvSpPr>
            <a:spLocks noGrp="1"/>
          </p:cNvSpPr>
          <p:nvPr>
            <p:ph/>
          </p:nvPr>
        </p:nvSpPr>
        <p:spPr>
          <a:xfrm>
            <a:off x="23001480" y="631800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189" name="PlaceHolder 4"/>
          <p:cNvSpPr>
            <a:spLocks noGrp="1"/>
          </p:cNvSpPr>
          <p:nvPr>
            <p:ph/>
          </p:nvPr>
        </p:nvSpPr>
        <p:spPr>
          <a:xfrm>
            <a:off x="2249640" y="1449756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190" name="PlaceHolder 5"/>
          <p:cNvSpPr>
            <a:spLocks noGrp="1"/>
          </p:cNvSpPr>
          <p:nvPr>
            <p:ph/>
          </p:nvPr>
        </p:nvSpPr>
        <p:spPr>
          <a:xfrm>
            <a:off x="23001480" y="1449756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7" name="PlaceHolder 6"/>
          <p:cNvSpPr>
            <a:spLocks noGrp="1"/>
          </p:cNvSpPr>
          <p:nvPr>
            <p:ph type="sldNum" idx="4"/>
          </p:nvPr>
        </p:nvSpPr>
        <p:spPr/>
        <p:txBody>
          <a:bodyPr/>
          <a:p>
            <a:fld id="{BA23288C-171C-4E94-AE74-BECE0518A7FB}"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2249640" y="1077120"/>
            <a:ext cx="40498920" cy="20900520"/>
          </a:xfrm>
          <a:prstGeom prst="rect">
            <a:avLst/>
          </a:prstGeom>
          <a:noFill/>
          <a:ln w="0">
            <a:noFill/>
          </a:ln>
        </p:spPr>
        <p:txBody>
          <a:bodyPr lIns="0" rIns="0" tIns="0" bIns="0" anchor="ctr">
            <a:noAutofit/>
          </a:bodyPr>
          <a:p>
            <a:pPr algn="ctr">
              <a:buNone/>
            </a:pPr>
            <a:endParaRPr b="0" lang="es-EC" sz="3200" spc="-1" strike="noStrike">
              <a:latin typeface="Arial"/>
            </a:endParaRPr>
          </a:p>
        </p:txBody>
      </p:sp>
      <p:sp>
        <p:nvSpPr>
          <p:cNvPr id="3" name="PlaceHolder 2"/>
          <p:cNvSpPr>
            <a:spLocks noGrp="1"/>
          </p:cNvSpPr>
          <p:nvPr>
            <p:ph type="sldNum" idx="1"/>
          </p:nvPr>
        </p:nvSpPr>
        <p:spPr/>
        <p:txBody>
          <a:bodyPr/>
          <a:p>
            <a:fld id="{7502BDA8-643E-46F2-B70A-1775AA4084BD}" type="slidenum">
              <a:t>&lt;#&gt;</a:t>
            </a:fld>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192" name="PlaceHolder 2"/>
          <p:cNvSpPr>
            <a:spLocks noGrp="1"/>
          </p:cNvSpPr>
          <p:nvPr>
            <p:ph/>
          </p:nvPr>
        </p:nvSpPr>
        <p:spPr>
          <a:xfrm>
            <a:off x="2249640" y="6318000"/>
            <a:ext cx="13040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193" name="PlaceHolder 3"/>
          <p:cNvSpPr>
            <a:spLocks noGrp="1"/>
          </p:cNvSpPr>
          <p:nvPr>
            <p:ph/>
          </p:nvPr>
        </p:nvSpPr>
        <p:spPr>
          <a:xfrm>
            <a:off x="15942240" y="6318000"/>
            <a:ext cx="13040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194" name="PlaceHolder 4"/>
          <p:cNvSpPr>
            <a:spLocks noGrp="1"/>
          </p:cNvSpPr>
          <p:nvPr>
            <p:ph/>
          </p:nvPr>
        </p:nvSpPr>
        <p:spPr>
          <a:xfrm>
            <a:off x="29634840" y="6318000"/>
            <a:ext cx="13040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195" name="PlaceHolder 5"/>
          <p:cNvSpPr>
            <a:spLocks noGrp="1"/>
          </p:cNvSpPr>
          <p:nvPr>
            <p:ph/>
          </p:nvPr>
        </p:nvSpPr>
        <p:spPr>
          <a:xfrm>
            <a:off x="2249640" y="14497560"/>
            <a:ext cx="13040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196" name="PlaceHolder 6"/>
          <p:cNvSpPr>
            <a:spLocks noGrp="1"/>
          </p:cNvSpPr>
          <p:nvPr>
            <p:ph/>
          </p:nvPr>
        </p:nvSpPr>
        <p:spPr>
          <a:xfrm>
            <a:off x="15942240" y="14497560"/>
            <a:ext cx="13040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197" name="PlaceHolder 7"/>
          <p:cNvSpPr>
            <a:spLocks noGrp="1"/>
          </p:cNvSpPr>
          <p:nvPr>
            <p:ph/>
          </p:nvPr>
        </p:nvSpPr>
        <p:spPr>
          <a:xfrm>
            <a:off x="29634840" y="14497560"/>
            <a:ext cx="13040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9" name="PlaceHolder 8"/>
          <p:cNvSpPr>
            <a:spLocks noGrp="1"/>
          </p:cNvSpPr>
          <p:nvPr>
            <p:ph type="sldNum" idx="4"/>
          </p:nvPr>
        </p:nvSpPr>
        <p:spPr/>
        <p:txBody>
          <a:bodyPr/>
          <a:p>
            <a:fld id="{5263EB90-A75D-4810-8234-49876A4D5789}" type="slidenum">
              <a:t>&lt;#&gt;</a:t>
            </a:fld>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5"/>
          </p:nvPr>
        </p:nvSpPr>
        <p:spPr/>
        <p:txBody>
          <a:bodyPr/>
          <a:p>
            <a:fld id="{42E11F82-B437-43E5-A6FF-0B2B2EA5E396}" type="slidenum">
              <a:t>&lt;#&gt;</a:t>
            </a:fld>
          </a:p>
        </p:txBody>
      </p:sp>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2"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203" name="PlaceHolder 2"/>
          <p:cNvSpPr>
            <a:spLocks noGrp="1"/>
          </p:cNvSpPr>
          <p:nvPr>
            <p:ph type="subTitle"/>
          </p:nvPr>
        </p:nvSpPr>
        <p:spPr>
          <a:xfrm>
            <a:off x="2249640" y="6318000"/>
            <a:ext cx="40498920" cy="15659640"/>
          </a:xfrm>
          <a:prstGeom prst="rect">
            <a:avLst/>
          </a:prstGeom>
          <a:noFill/>
          <a:ln w="0">
            <a:noFill/>
          </a:ln>
        </p:spPr>
        <p:txBody>
          <a:bodyPr lIns="0" rIns="0" tIns="0" bIns="0" anchor="ctr">
            <a:noAutofit/>
          </a:bodyPr>
          <a:p>
            <a:pPr algn="ctr">
              <a:buNone/>
            </a:pPr>
            <a:endParaRPr b="0" lang="es-EC" sz="3200" spc="-1" strike="noStrike">
              <a:latin typeface="Arial"/>
            </a:endParaRPr>
          </a:p>
        </p:txBody>
      </p:sp>
      <p:sp>
        <p:nvSpPr>
          <p:cNvPr id="4" name="PlaceHolder 3"/>
          <p:cNvSpPr>
            <a:spLocks noGrp="1"/>
          </p:cNvSpPr>
          <p:nvPr>
            <p:ph type="sldNum" idx="5"/>
          </p:nvPr>
        </p:nvSpPr>
        <p:spPr/>
        <p:txBody>
          <a:bodyPr/>
          <a:p>
            <a:fld id="{FCF36A76-838D-4943-ACC3-7385A9F1B118}" type="slidenum">
              <a:t>&lt;#&gt;</a:t>
            </a:fld>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205" name="PlaceHolder 2"/>
          <p:cNvSpPr>
            <a:spLocks noGrp="1"/>
          </p:cNvSpPr>
          <p:nvPr>
            <p:ph/>
          </p:nvPr>
        </p:nvSpPr>
        <p:spPr>
          <a:xfrm>
            <a:off x="2249640" y="6318000"/>
            <a:ext cx="40498920" cy="15659640"/>
          </a:xfrm>
          <a:prstGeom prst="rect">
            <a:avLst/>
          </a:prstGeom>
          <a:noFill/>
          <a:ln w="0">
            <a:noFill/>
          </a:ln>
        </p:spPr>
        <p:txBody>
          <a:bodyPr lIns="0" rIns="0" tIns="0" bIns="0" anchor="t">
            <a:normAutofit/>
          </a:bodyPr>
          <a:p>
            <a:endParaRPr b="0" lang="es-EC" sz="3200" spc="-1" strike="noStrike">
              <a:latin typeface="Arial"/>
            </a:endParaRPr>
          </a:p>
        </p:txBody>
      </p:sp>
      <p:sp>
        <p:nvSpPr>
          <p:cNvPr id="4" name="PlaceHolder 3"/>
          <p:cNvSpPr>
            <a:spLocks noGrp="1"/>
          </p:cNvSpPr>
          <p:nvPr>
            <p:ph type="sldNum" idx="5"/>
          </p:nvPr>
        </p:nvSpPr>
        <p:spPr/>
        <p:txBody>
          <a:bodyPr/>
          <a:p>
            <a:fld id="{08422E4C-5381-4CBF-A901-152E0A8EE2B5}" type="slidenum">
              <a:t>&lt;#&gt;</a:t>
            </a:fld>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207" name="PlaceHolder 2"/>
          <p:cNvSpPr>
            <a:spLocks noGrp="1"/>
          </p:cNvSpPr>
          <p:nvPr>
            <p:ph/>
          </p:nvPr>
        </p:nvSpPr>
        <p:spPr>
          <a:xfrm>
            <a:off x="2249640" y="6318000"/>
            <a:ext cx="19763280" cy="15659640"/>
          </a:xfrm>
          <a:prstGeom prst="rect">
            <a:avLst/>
          </a:prstGeom>
          <a:noFill/>
          <a:ln w="0">
            <a:noFill/>
          </a:ln>
        </p:spPr>
        <p:txBody>
          <a:bodyPr lIns="0" rIns="0" tIns="0" bIns="0" anchor="t">
            <a:normAutofit/>
          </a:bodyPr>
          <a:p>
            <a:endParaRPr b="0" lang="es-EC" sz="3200" spc="-1" strike="noStrike">
              <a:latin typeface="Arial"/>
            </a:endParaRPr>
          </a:p>
        </p:txBody>
      </p:sp>
      <p:sp>
        <p:nvSpPr>
          <p:cNvPr id="208" name="PlaceHolder 3"/>
          <p:cNvSpPr>
            <a:spLocks noGrp="1"/>
          </p:cNvSpPr>
          <p:nvPr>
            <p:ph/>
          </p:nvPr>
        </p:nvSpPr>
        <p:spPr>
          <a:xfrm>
            <a:off x="23001480" y="6318000"/>
            <a:ext cx="19763280" cy="15659640"/>
          </a:xfrm>
          <a:prstGeom prst="rect">
            <a:avLst/>
          </a:prstGeom>
          <a:noFill/>
          <a:ln w="0">
            <a:noFill/>
          </a:ln>
        </p:spPr>
        <p:txBody>
          <a:bodyPr lIns="0" rIns="0" tIns="0" bIns="0" anchor="t">
            <a:normAutofit/>
          </a:bodyPr>
          <a:p>
            <a:endParaRPr b="0" lang="es-EC" sz="3200" spc="-1" strike="noStrike">
              <a:latin typeface="Arial"/>
            </a:endParaRPr>
          </a:p>
        </p:txBody>
      </p:sp>
      <p:sp>
        <p:nvSpPr>
          <p:cNvPr id="5" name="PlaceHolder 4"/>
          <p:cNvSpPr>
            <a:spLocks noGrp="1"/>
          </p:cNvSpPr>
          <p:nvPr>
            <p:ph type="sldNum" idx="5"/>
          </p:nvPr>
        </p:nvSpPr>
        <p:spPr/>
        <p:txBody>
          <a:bodyPr/>
          <a:p>
            <a:fld id="{3A5EDCE0-8C95-4347-AE67-12CF68B66F5B}" type="slidenum">
              <a:t>&lt;#&gt;</a:t>
            </a:fld>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9"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3" name="PlaceHolder 2"/>
          <p:cNvSpPr>
            <a:spLocks noGrp="1"/>
          </p:cNvSpPr>
          <p:nvPr>
            <p:ph type="sldNum" idx="5"/>
          </p:nvPr>
        </p:nvSpPr>
        <p:spPr/>
        <p:txBody>
          <a:bodyPr/>
          <a:p>
            <a:fld id="{16BA1DBB-7AB2-49FF-90C4-49BD2D46704C}" type="slidenum">
              <a:t>&lt;#&gt;</a:t>
            </a:fld>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0" name="PlaceHolder 1"/>
          <p:cNvSpPr>
            <a:spLocks noGrp="1"/>
          </p:cNvSpPr>
          <p:nvPr>
            <p:ph type="subTitle"/>
          </p:nvPr>
        </p:nvSpPr>
        <p:spPr>
          <a:xfrm>
            <a:off x="2249640" y="1077120"/>
            <a:ext cx="40498920" cy="20900520"/>
          </a:xfrm>
          <a:prstGeom prst="rect">
            <a:avLst/>
          </a:prstGeom>
          <a:noFill/>
          <a:ln w="0">
            <a:noFill/>
          </a:ln>
        </p:spPr>
        <p:txBody>
          <a:bodyPr lIns="0" rIns="0" tIns="0" bIns="0" anchor="ctr">
            <a:noAutofit/>
          </a:bodyPr>
          <a:p>
            <a:pPr algn="ctr">
              <a:buNone/>
            </a:pPr>
            <a:endParaRPr b="0" lang="es-EC" sz="3200" spc="-1" strike="noStrike">
              <a:latin typeface="Arial"/>
            </a:endParaRPr>
          </a:p>
        </p:txBody>
      </p:sp>
      <p:sp>
        <p:nvSpPr>
          <p:cNvPr id="3" name="PlaceHolder 2"/>
          <p:cNvSpPr>
            <a:spLocks noGrp="1"/>
          </p:cNvSpPr>
          <p:nvPr>
            <p:ph type="sldNum" idx="5"/>
          </p:nvPr>
        </p:nvSpPr>
        <p:spPr/>
        <p:txBody>
          <a:bodyPr/>
          <a:p>
            <a:fld id="{0EBAEDCB-9DA1-45D2-B3F1-ADFB1D53F89D}" type="slidenum">
              <a:t>&lt;#&gt;</a:t>
            </a:fld>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212" name="PlaceHolder 2"/>
          <p:cNvSpPr>
            <a:spLocks noGrp="1"/>
          </p:cNvSpPr>
          <p:nvPr>
            <p:ph/>
          </p:nvPr>
        </p:nvSpPr>
        <p:spPr>
          <a:xfrm>
            <a:off x="2249640" y="631800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213" name="PlaceHolder 3"/>
          <p:cNvSpPr>
            <a:spLocks noGrp="1"/>
          </p:cNvSpPr>
          <p:nvPr>
            <p:ph/>
          </p:nvPr>
        </p:nvSpPr>
        <p:spPr>
          <a:xfrm>
            <a:off x="23001480" y="6318000"/>
            <a:ext cx="19763280" cy="15659640"/>
          </a:xfrm>
          <a:prstGeom prst="rect">
            <a:avLst/>
          </a:prstGeom>
          <a:noFill/>
          <a:ln w="0">
            <a:noFill/>
          </a:ln>
        </p:spPr>
        <p:txBody>
          <a:bodyPr lIns="0" rIns="0" tIns="0" bIns="0" anchor="t">
            <a:normAutofit/>
          </a:bodyPr>
          <a:p>
            <a:endParaRPr b="0" lang="es-EC" sz="3200" spc="-1" strike="noStrike">
              <a:latin typeface="Arial"/>
            </a:endParaRPr>
          </a:p>
        </p:txBody>
      </p:sp>
      <p:sp>
        <p:nvSpPr>
          <p:cNvPr id="214" name="PlaceHolder 4"/>
          <p:cNvSpPr>
            <a:spLocks noGrp="1"/>
          </p:cNvSpPr>
          <p:nvPr>
            <p:ph/>
          </p:nvPr>
        </p:nvSpPr>
        <p:spPr>
          <a:xfrm>
            <a:off x="2249640" y="1449756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6" name="PlaceHolder 5"/>
          <p:cNvSpPr>
            <a:spLocks noGrp="1"/>
          </p:cNvSpPr>
          <p:nvPr>
            <p:ph type="sldNum" idx="5"/>
          </p:nvPr>
        </p:nvSpPr>
        <p:spPr/>
        <p:txBody>
          <a:bodyPr/>
          <a:p>
            <a:fld id="{C93D827F-F121-4D07-8822-D637F1E6A1D2}" type="slidenum">
              <a:t>&lt;#&gt;</a:t>
            </a:fld>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216" name="PlaceHolder 2"/>
          <p:cNvSpPr>
            <a:spLocks noGrp="1"/>
          </p:cNvSpPr>
          <p:nvPr>
            <p:ph/>
          </p:nvPr>
        </p:nvSpPr>
        <p:spPr>
          <a:xfrm>
            <a:off x="2249640" y="6318000"/>
            <a:ext cx="19763280" cy="15659640"/>
          </a:xfrm>
          <a:prstGeom prst="rect">
            <a:avLst/>
          </a:prstGeom>
          <a:noFill/>
          <a:ln w="0">
            <a:noFill/>
          </a:ln>
        </p:spPr>
        <p:txBody>
          <a:bodyPr lIns="0" rIns="0" tIns="0" bIns="0" anchor="t">
            <a:normAutofit/>
          </a:bodyPr>
          <a:p>
            <a:endParaRPr b="0" lang="es-EC" sz="3200" spc="-1" strike="noStrike">
              <a:latin typeface="Arial"/>
            </a:endParaRPr>
          </a:p>
        </p:txBody>
      </p:sp>
      <p:sp>
        <p:nvSpPr>
          <p:cNvPr id="217" name="PlaceHolder 3"/>
          <p:cNvSpPr>
            <a:spLocks noGrp="1"/>
          </p:cNvSpPr>
          <p:nvPr>
            <p:ph/>
          </p:nvPr>
        </p:nvSpPr>
        <p:spPr>
          <a:xfrm>
            <a:off x="23001480" y="631800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218" name="PlaceHolder 4"/>
          <p:cNvSpPr>
            <a:spLocks noGrp="1"/>
          </p:cNvSpPr>
          <p:nvPr>
            <p:ph/>
          </p:nvPr>
        </p:nvSpPr>
        <p:spPr>
          <a:xfrm>
            <a:off x="23001480" y="1449756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6" name="PlaceHolder 5"/>
          <p:cNvSpPr>
            <a:spLocks noGrp="1"/>
          </p:cNvSpPr>
          <p:nvPr>
            <p:ph type="sldNum" idx="5"/>
          </p:nvPr>
        </p:nvSpPr>
        <p:spPr/>
        <p:txBody>
          <a:bodyPr/>
          <a:p>
            <a:fld id="{5B04FAD2-3E02-4D0E-B5F0-A838F1B566DE}" type="slidenum">
              <a:t>&lt;#&gt;</a:t>
            </a:fld>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220" name="PlaceHolder 2"/>
          <p:cNvSpPr>
            <a:spLocks noGrp="1"/>
          </p:cNvSpPr>
          <p:nvPr>
            <p:ph/>
          </p:nvPr>
        </p:nvSpPr>
        <p:spPr>
          <a:xfrm>
            <a:off x="2249640" y="631800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221" name="PlaceHolder 3"/>
          <p:cNvSpPr>
            <a:spLocks noGrp="1"/>
          </p:cNvSpPr>
          <p:nvPr>
            <p:ph/>
          </p:nvPr>
        </p:nvSpPr>
        <p:spPr>
          <a:xfrm>
            <a:off x="23001480" y="631800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222" name="PlaceHolder 4"/>
          <p:cNvSpPr>
            <a:spLocks noGrp="1"/>
          </p:cNvSpPr>
          <p:nvPr>
            <p:ph/>
          </p:nvPr>
        </p:nvSpPr>
        <p:spPr>
          <a:xfrm>
            <a:off x="2249640" y="14497560"/>
            <a:ext cx="40498920" cy="7469640"/>
          </a:xfrm>
          <a:prstGeom prst="rect">
            <a:avLst/>
          </a:prstGeom>
          <a:noFill/>
          <a:ln w="0">
            <a:noFill/>
          </a:ln>
        </p:spPr>
        <p:txBody>
          <a:bodyPr lIns="0" rIns="0" tIns="0" bIns="0" anchor="t">
            <a:normAutofit/>
          </a:bodyPr>
          <a:p>
            <a:endParaRPr b="0" lang="es-EC" sz="3200" spc="-1" strike="noStrike">
              <a:latin typeface="Arial"/>
            </a:endParaRPr>
          </a:p>
        </p:txBody>
      </p:sp>
      <p:sp>
        <p:nvSpPr>
          <p:cNvPr id="6" name="PlaceHolder 5"/>
          <p:cNvSpPr>
            <a:spLocks noGrp="1"/>
          </p:cNvSpPr>
          <p:nvPr>
            <p:ph type="sldNum" idx="5"/>
          </p:nvPr>
        </p:nvSpPr>
        <p:spPr/>
        <p:txBody>
          <a:bodyPr/>
          <a:p>
            <a:fld id="{454C9851-9C25-47AD-B191-EA88397B5C42}"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14" name="PlaceHolder 2"/>
          <p:cNvSpPr>
            <a:spLocks noGrp="1"/>
          </p:cNvSpPr>
          <p:nvPr>
            <p:ph/>
          </p:nvPr>
        </p:nvSpPr>
        <p:spPr>
          <a:xfrm>
            <a:off x="2249640" y="631800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15" name="PlaceHolder 3"/>
          <p:cNvSpPr>
            <a:spLocks noGrp="1"/>
          </p:cNvSpPr>
          <p:nvPr>
            <p:ph/>
          </p:nvPr>
        </p:nvSpPr>
        <p:spPr>
          <a:xfrm>
            <a:off x="23001480" y="6318000"/>
            <a:ext cx="19763280" cy="15659640"/>
          </a:xfrm>
          <a:prstGeom prst="rect">
            <a:avLst/>
          </a:prstGeom>
          <a:noFill/>
          <a:ln w="0">
            <a:noFill/>
          </a:ln>
        </p:spPr>
        <p:txBody>
          <a:bodyPr lIns="0" rIns="0" tIns="0" bIns="0" anchor="t">
            <a:normAutofit/>
          </a:bodyPr>
          <a:p>
            <a:endParaRPr b="0" lang="es-EC" sz="3200" spc="-1" strike="noStrike">
              <a:latin typeface="Arial"/>
            </a:endParaRPr>
          </a:p>
        </p:txBody>
      </p:sp>
      <p:sp>
        <p:nvSpPr>
          <p:cNvPr id="16" name="PlaceHolder 4"/>
          <p:cNvSpPr>
            <a:spLocks noGrp="1"/>
          </p:cNvSpPr>
          <p:nvPr>
            <p:ph/>
          </p:nvPr>
        </p:nvSpPr>
        <p:spPr>
          <a:xfrm>
            <a:off x="2249640" y="1449756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6" name="PlaceHolder 5"/>
          <p:cNvSpPr>
            <a:spLocks noGrp="1"/>
          </p:cNvSpPr>
          <p:nvPr>
            <p:ph type="sldNum" idx="1"/>
          </p:nvPr>
        </p:nvSpPr>
        <p:spPr/>
        <p:txBody>
          <a:bodyPr/>
          <a:p>
            <a:fld id="{817FE00A-691D-4882-AE77-52B200677796}" type="slidenum">
              <a:t>&lt;#&gt;</a:t>
            </a:fld>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224" name="PlaceHolder 2"/>
          <p:cNvSpPr>
            <a:spLocks noGrp="1"/>
          </p:cNvSpPr>
          <p:nvPr>
            <p:ph/>
          </p:nvPr>
        </p:nvSpPr>
        <p:spPr>
          <a:xfrm>
            <a:off x="2249640" y="6318000"/>
            <a:ext cx="40498920" cy="7469640"/>
          </a:xfrm>
          <a:prstGeom prst="rect">
            <a:avLst/>
          </a:prstGeom>
          <a:noFill/>
          <a:ln w="0">
            <a:noFill/>
          </a:ln>
        </p:spPr>
        <p:txBody>
          <a:bodyPr lIns="0" rIns="0" tIns="0" bIns="0" anchor="t">
            <a:normAutofit/>
          </a:bodyPr>
          <a:p>
            <a:endParaRPr b="0" lang="es-EC" sz="3200" spc="-1" strike="noStrike">
              <a:latin typeface="Arial"/>
            </a:endParaRPr>
          </a:p>
        </p:txBody>
      </p:sp>
      <p:sp>
        <p:nvSpPr>
          <p:cNvPr id="225" name="PlaceHolder 3"/>
          <p:cNvSpPr>
            <a:spLocks noGrp="1"/>
          </p:cNvSpPr>
          <p:nvPr>
            <p:ph/>
          </p:nvPr>
        </p:nvSpPr>
        <p:spPr>
          <a:xfrm>
            <a:off x="2249640" y="14497560"/>
            <a:ext cx="40498920" cy="7469640"/>
          </a:xfrm>
          <a:prstGeom prst="rect">
            <a:avLst/>
          </a:prstGeom>
          <a:noFill/>
          <a:ln w="0">
            <a:noFill/>
          </a:ln>
        </p:spPr>
        <p:txBody>
          <a:bodyPr lIns="0" rIns="0" tIns="0" bIns="0" anchor="t">
            <a:normAutofit/>
          </a:bodyPr>
          <a:p>
            <a:endParaRPr b="0" lang="es-EC" sz="3200" spc="-1" strike="noStrike">
              <a:latin typeface="Arial"/>
            </a:endParaRPr>
          </a:p>
        </p:txBody>
      </p:sp>
      <p:sp>
        <p:nvSpPr>
          <p:cNvPr id="5" name="PlaceHolder 4"/>
          <p:cNvSpPr>
            <a:spLocks noGrp="1"/>
          </p:cNvSpPr>
          <p:nvPr>
            <p:ph type="sldNum" idx="5"/>
          </p:nvPr>
        </p:nvSpPr>
        <p:spPr/>
        <p:txBody>
          <a:bodyPr/>
          <a:p>
            <a:fld id="{7C5F0E7A-B097-486C-9909-9670F2DE410B}" type="slidenum">
              <a:t>&lt;#&gt;</a:t>
            </a:fld>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227" name="PlaceHolder 2"/>
          <p:cNvSpPr>
            <a:spLocks noGrp="1"/>
          </p:cNvSpPr>
          <p:nvPr>
            <p:ph/>
          </p:nvPr>
        </p:nvSpPr>
        <p:spPr>
          <a:xfrm>
            <a:off x="2249640" y="631800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228" name="PlaceHolder 3"/>
          <p:cNvSpPr>
            <a:spLocks noGrp="1"/>
          </p:cNvSpPr>
          <p:nvPr>
            <p:ph/>
          </p:nvPr>
        </p:nvSpPr>
        <p:spPr>
          <a:xfrm>
            <a:off x="23001480" y="631800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229" name="PlaceHolder 4"/>
          <p:cNvSpPr>
            <a:spLocks noGrp="1"/>
          </p:cNvSpPr>
          <p:nvPr>
            <p:ph/>
          </p:nvPr>
        </p:nvSpPr>
        <p:spPr>
          <a:xfrm>
            <a:off x="2249640" y="1449756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230" name="PlaceHolder 5"/>
          <p:cNvSpPr>
            <a:spLocks noGrp="1"/>
          </p:cNvSpPr>
          <p:nvPr>
            <p:ph/>
          </p:nvPr>
        </p:nvSpPr>
        <p:spPr>
          <a:xfrm>
            <a:off x="23001480" y="1449756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7" name="PlaceHolder 6"/>
          <p:cNvSpPr>
            <a:spLocks noGrp="1"/>
          </p:cNvSpPr>
          <p:nvPr>
            <p:ph type="sldNum" idx="5"/>
          </p:nvPr>
        </p:nvSpPr>
        <p:spPr/>
        <p:txBody>
          <a:bodyPr/>
          <a:p>
            <a:fld id="{0D1B621D-E6FC-41A0-A679-426608FC7F60}" type="slidenum">
              <a:t>&lt;#&gt;</a:t>
            </a:fld>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232" name="PlaceHolder 2"/>
          <p:cNvSpPr>
            <a:spLocks noGrp="1"/>
          </p:cNvSpPr>
          <p:nvPr>
            <p:ph/>
          </p:nvPr>
        </p:nvSpPr>
        <p:spPr>
          <a:xfrm>
            <a:off x="2249640" y="6318000"/>
            <a:ext cx="13040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233" name="PlaceHolder 3"/>
          <p:cNvSpPr>
            <a:spLocks noGrp="1"/>
          </p:cNvSpPr>
          <p:nvPr>
            <p:ph/>
          </p:nvPr>
        </p:nvSpPr>
        <p:spPr>
          <a:xfrm>
            <a:off x="15942240" y="6318000"/>
            <a:ext cx="13040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234" name="PlaceHolder 4"/>
          <p:cNvSpPr>
            <a:spLocks noGrp="1"/>
          </p:cNvSpPr>
          <p:nvPr>
            <p:ph/>
          </p:nvPr>
        </p:nvSpPr>
        <p:spPr>
          <a:xfrm>
            <a:off x="29634840" y="6318000"/>
            <a:ext cx="13040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235" name="PlaceHolder 5"/>
          <p:cNvSpPr>
            <a:spLocks noGrp="1"/>
          </p:cNvSpPr>
          <p:nvPr>
            <p:ph/>
          </p:nvPr>
        </p:nvSpPr>
        <p:spPr>
          <a:xfrm>
            <a:off x="2249640" y="14497560"/>
            <a:ext cx="13040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236" name="PlaceHolder 6"/>
          <p:cNvSpPr>
            <a:spLocks noGrp="1"/>
          </p:cNvSpPr>
          <p:nvPr>
            <p:ph/>
          </p:nvPr>
        </p:nvSpPr>
        <p:spPr>
          <a:xfrm>
            <a:off x="15942240" y="14497560"/>
            <a:ext cx="13040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237" name="PlaceHolder 7"/>
          <p:cNvSpPr>
            <a:spLocks noGrp="1"/>
          </p:cNvSpPr>
          <p:nvPr>
            <p:ph/>
          </p:nvPr>
        </p:nvSpPr>
        <p:spPr>
          <a:xfrm>
            <a:off x="29634840" y="14497560"/>
            <a:ext cx="13040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9" name="PlaceHolder 8"/>
          <p:cNvSpPr>
            <a:spLocks noGrp="1"/>
          </p:cNvSpPr>
          <p:nvPr>
            <p:ph type="sldNum" idx="5"/>
          </p:nvPr>
        </p:nvSpPr>
        <p:spPr/>
        <p:txBody>
          <a:bodyPr/>
          <a:p>
            <a:fld id="{84DD28F8-822E-486D-BA24-20BB34B6CC62}" type="slidenum">
              <a:t>&lt;#&gt;</a:t>
            </a:fld>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6"/>
          </p:nvPr>
        </p:nvSpPr>
        <p:spPr/>
        <p:txBody>
          <a:bodyPr/>
          <a:p>
            <a:fld id="{C3A2B45F-74C2-40FB-8D0B-D3DE16A1AAE7}" type="slidenum">
              <a:t>&lt;#&gt;</a:t>
            </a:fld>
          </a:p>
        </p:txBody>
      </p:sp>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2"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243" name="PlaceHolder 2"/>
          <p:cNvSpPr>
            <a:spLocks noGrp="1"/>
          </p:cNvSpPr>
          <p:nvPr>
            <p:ph type="subTitle"/>
          </p:nvPr>
        </p:nvSpPr>
        <p:spPr>
          <a:xfrm>
            <a:off x="2249640" y="6318000"/>
            <a:ext cx="40498920" cy="15659640"/>
          </a:xfrm>
          <a:prstGeom prst="rect">
            <a:avLst/>
          </a:prstGeom>
          <a:noFill/>
          <a:ln w="0">
            <a:noFill/>
          </a:ln>
        </p:spPr>
        <p:txBody>
          <a:bodyPr lIns="0" rIns="0" tIns="0" bIns="0" anchor="ctr">
            <a:noAutofit/>
          </a:bodyPr>
          <a:p>
            <a:pPr algn="ctr">
              <a:buNone/>
            </a:pPr>
            <a:endParaRPr b="0" lang="es-EC" sz="3200" spc="-1" strike="noStrike">
              <a:latin typeface="Arial"/>
            </a:endParaRPr>
          </a:p>
        </p:txBody>
      </p:sp>
      <p:sp>
        <p:nvSpPr>
          <p:cNvPr id="4" name="PlaceHolder 3"/>
          <p:cNvSpPr>
            <a:spLocks noGrp="1"/>
          </p:cNvSpPr>
          <p:nvPr>
            <p:ph type="sldNum" idx="6"/>
          </p:nvPr>
        </p:nvSpPr>
        <p:spPr/>
        <p:txBody>
          <a:bodyPr/>
          <a:p>
            <a:fld id="{78040DEC-D335-4A71-A121-34371C3BDF8B}" type="slidenum">
              <a:t>&lt;#&gt;</a:t>
            </a:fld>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245" name="PlaceHolder 2"/>
          <p:cNvSpPr>
            <a:spLocks noGrp="1"/>
          </p:cNvSpPr>
          <p:nvPr>
            <p:ph/>
          </p:nvPr>
        </p:nvSpPr>
        <p:spPr>
          <a:xfrm>
            <a:off x="2249640" y="6318000"/>
            <a:ext cx="40498920" cy="15659640"/>
          </a:xfrm>
          <a:prstGeom prst="rect">
            <a:avLst/>
          </a:prstGeom>
          <a:noFill/>
          <a:ln w="0">
            <a:noFill/>
          </a:ln>
        </p:spPr>
        <p:txBody>
          <a:bodyPr lIns="0" rIns="0" tIns="0" bIns="0" anchor="t">
            <a:normAutofit/>
          </a:bodyPr>
          <a:p>
            <a:endParaRPr b="0" lang="es-EC" sz="3200" spc="-1" strike="noStrike">
              <a:latin typeface="Arial"/>
            </a:endParaRPr>
          </a:p>
        </p:txBody>
      </p:sp>
      <p:sp>
        <p:nvSpPr>
          <p:cNvPr id="4" name="PlaceHolder 3"/>
          <p:cNvSpPr>
            <a:spLocks noGrp="1"/>
          </p:cNvSpPr>
          <p:nvPr>
            <p:ph type="sldNum" idx="6"/>
          </p:nvPr>
        </p:nvSpPr>
        <p:spPr/>
        <p:txBody>
          <a:bodyPr/>
          <a:p>
            <a:fld id="{01EEFFE1-9DA5-4907-85ED-D0C7AD727B67}" type="slidenum">
              <a:t>&lt;#&gt;</a:t>
            </a:fld>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247" name="PlaceHolder 2"/>
          <p:cNvSpPr>
            <a:spLocks noGrp="1"/>
          </p:cNvSpPr>
          <p:nvPr>
            <p:ph/>
          </p:nvPr>
        </p:nvSpPr>
        <p:spPr>
          <a:xfrm>
            <a:off x="2249640" y="6318000"/>
            <a:ext cx="19763280" cy="15659640"/>
          </a:xfrm>
          <a:prstGeom prst="rect">
            <a:avLst/>
          </a:prstGeom>
          <a:noFill/>
          <a:ln w="0">
            <a:noFill/>
          </a:ln>
        </p:spPr>
        <p:txBody>
          <a:bodyPr lIns="0" rIns="0" tIns="0" bIns="0" anchor="t">
            <a:normAutofit/>
          </a:bodyPr>
          <a:p>
            <a:endParaRPr b="0" lang="es-EC" sz="3200" spc="-1" strike="noStrike">
              <a:latin typeface="Arial"/>
            </a:endParaRPr>
          </a:p>
        </p:txBody>
      </p:sp>
      <p:sp>
        <p:nvSpPr>
          <p:cNvPr id="248" name="PlaceHolder 3"/>
          <p:cNvSpPr>
            <a:spLocks noGrp="1"/>
          </p:cNvSpPr>
          <p:nvPr>
            <p:ph/>
          </p:nvPr>
        </p:nvSpPr>
        <p:spPr>
          <a:xfrm>
            <a:off x="23001480" y="6318000"/>
            <a:ext cx="19763280" cy="15659640"/>
          </a:xfrm>
          <a:prstGeom prst="rect">
            <a:avLst/>
          </a:prstGeom>
          <a:noFill/>
          <a:ln w="0">
            <a:noFill/>
          </a:ln>
        </p:spPr>
        <p:txBody>
          <a:bodyPr lIns="0" rIns="0" tIns="0" bIns="0" anchor="t">
            <a:normAutofit/>
          </a:bodyPr>
          <a:p>
            <a:endParaRPr b="0" lang="es-EC" sz="3200" spc="-1" strike="noStrike">
              <a:latin typeface="Arial"/>
            </a:endParaRPr>
          </a:p>
        </p:txBody>
      </p:sp>
      <p:sp>
        <p:nvSpPr>
          <p:cNvPr id="5" name="PlaceHolder 4"/>
          <p:cNvSpPr>
            <a:spLocks noGrp="1"/>
          </p:cNvSpPr>
          <p:nvPr>
            <p:ph type="sldNum" idx="6"/>
          </p:nvPr>
        </p:nvSpPr>
        <p:spPr/>
        <p:txBody>
          <a:bodyPr/>
          <a:p>
            <a:fld id="{CCCDA0DE-A5F0-4F08-A705-DD6F6B0EDB0A}" type="slidenum">
              <a:t>&lt;#&gt;</a:t>
            </a:fld>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9"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3" name="PlaceHolder 2"/>
          <p:cNvSpPr>
            <a:spLocks noGrp="1"/>
          </p:cNvSpPr>
          <p:nvPr>
            <p:ph type="sldNum" idx="6"/>
          </p:nvPr>
        </p:nvSpPr>
        <p:spPr/>
        <p:txBody>
          <a:bodyPr/>
          <a:p>
            <a:fld id="{FB45E799-22E6-4769-B95A-4DE23D505967}" type="slidenum">
              <a:t>&lt;#&gt;</a:t>
            </a:fld>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0" name="PlaceHolder 1"/>
          <p:cNvSpPr>
            <a:spLocks noGrp="1"/>
          </p:cNvSpPr>
          <p:nvPr>
            <p:ph type="subTitle"/>
          </p:nvPr>
        </p:nvSpPr>
        <p:spPr>
          <a:xfrm>
            <a:off x="2249640" y="1077120"/>
            <a:ext cx="40498920" cy="20900520"/>
          </a:xfrm>
          <a:prstGeom prst="rect">
            <a:avLst/>
          </a:prstGeom>
          <a:noFill/>
          <a:ln w="0">
            <a:noFill/>
          </a:ln>
        </p:spPr>
        <p:txBody>
          <a:bodyPr lIns="0" rIns="0" tIns="0" bIns="0" anchor="ctr">
            <a:noAutofit/>
          </a:bodyPr>
          <a:p>
            <a:pPr algn="ctr">
              <a:buNone/>
            </a:pPr>
            <a:endParaRPr b="0" lang="es-EC" sz="3200" spc="-1" strike="noStrike">
              <a:latin typeface="Arial"/>
            </a:endParaRPr>
          </a:p>
        </p:txBody>
      </p:sp>
      <p:sp>
        <p:nvSpPr>
          <p:cNvPr id="3" name="PlaceHolder 2"/>
          <p:cNvSpPr>
            <a:spLocks noGrp="1"/>
          </p:cNvSpPr>
          <p:nvPr>
            <p:ph type="sldNum" idx="6"/>
          </p:nvPr>
        </p:nvSpPr>
        <p:spPr/>
        <p:txBody>
          <a:bodyPr/>
          <a:p>
            <a:fld id="{DF1BA20F-22D6-42F3-9400-CEF2068322A2}" type="slidenum">
              <a:t>&lt;#&gt;</a:t>
            </a:fld>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252" name="PlaceHolder 2"/>
          <p:cNvSpPr>
            <a:spLocks noGrp="1"/>
          </p:cNvSpPr>
          <p:nvPr>
            <p:ph/>
          </p:nvPr>
        </p:nvSpPr>
        <p:spPr>
          <a:xfrm>
            <a:off x="2249640" y="631800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253" name="PlaceHolder 3"/>
          <p:cNvSpPr>
            <a:spLocks noGrp="1"/>
          </p:cNvSpPr>
          <p:nvPr>
            <p:ph/>
          </p:nvPr>
        </p:nvSpPr>
        <p:spPr>
          <a:xfrm>
            <a:off x="23001480" y="6318000"/>
            <a:ext cx="19763280" cy="15659640"/>
          </a:xfrm>
          <a:prstGeom prst="rect">
            <a:avLst/>
          </a:prstGeom>
          <a:noFill/>
          <a:ln w="0">
            <a:noFill/>
          </a:ln>
        </p:spPr>
        <p:txBody>
          <a:bodyPr lIns="0" rIns="0" tIns="0" bIns="0" anchor="t">
            <a:normAutofit/>
          </a:bodyPr>
          <a:p>
            <a:endParaRPr b="0" lang="es-EC" sz="3200" spc="-1" strike="noStrike">
              <a:latin typeface="Arial"/>
            </a:endParaRPr>
          </a:p>
        </p:txBody>
      </p:sp>
      <p:sp>
        <p:nvSpPr>
          <p:cNvPr id="254" name="PlaceHolder 4"/>
          <p:cNvSpPr>
            <a:spLocks noGrp="1"/>
          </p:cNvSpPr>
          <p:nvPr>
            <p:ph/>
          </p:nvPr>
        </p:nvSpPr>
        <p:spPr>
          <a:xfrm>
            <a:off x="2249640" y="1449756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6" name="PlaceHolder 5"/>
          <p:cNvSpPr>
            <a:spLocks noGrp="1"/>
          </p:cNvSpPr>
          <p:nvPr>
            <p:ph type="sldNum" idx="6"/>
          </p:nvPr>
        </p:nvSpPr>
        <p:spPr/>
        <p:txBody>
          <a:bodyPr/>
          <a:p>
            <a:fld id="{9C805D47-21F1-4F16-802B-AF0EA060A469}" type="slidenum">
              <a:t>&lt;#&gt;</a:t>
            </a:fld>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18" name="PlaceHolder 2"/>
          <p:cNvSpPr>
            <a:spLocks noGrp="1"/>
          </p:cNvSpPr>
          <p:nvPr>
            <p:ph/>
          </p:nvPr>
        </p:nvSpPr>
        <p:spPr>
          <a:xfrm>
            <a:off x="2249640" y="6318000"/>
            <a:ext cx="19763280" cy="15659640"/>
          </a:xfrm>
          <a:prstGeom prst="rect">
            <a:avLst/>
          </a:prstGeom>
          <a:noFill/>
          <a:ln w="0">
            <a:noFill/>
          </a:ln>
        </p:spPr>
        <p:txBody>
          <a:bodyPr lIns="0" rIns="0" tIns="0" bIns="0" anchor="t">
            <a:normAutofit/>
          </a:bodyPr>
          <a:p>
            <a:endParaRPr b="0" lang="es-EC" sz="3200" spc="-1" strike="noStrike">
              <a:latin typeface="Arial"/>
            </a:endParaRPr>
          </a:p>
        </p:txBody>
      </p:sp>
      <p:sp>
        <p:nvSpPr>
          <p:cNvPr id="19" name="PlaceHolder 3"/>
          <p:cNvSpPr>
            <a:spLocks noGrp="1"/>
          </p:cNvSpPr>
          <p:nvPr>
            <p:ph/>
          </p:nvPr>
        </p:nvSpPr>
        <p:spPr>
          <a:xfrm>
            <a:off x="23001480" y="631800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20" name="PlaceHolder 4"/>
          <p:cNvSpPr>
            <a:spLocks noGrp="1"/>
          </p:cNvSpPr>
          <p:nvPr>
            <p:ph/>
          </p:nvPr>
        </p:nvSpPr>
        <p:spPr>
          <a:xfrm>
            <a:off x="23001480" y="1449756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6" name="PlaceHolder 5"/>
          <p:cNvSpPr>
            <a:spLocks noGrp="1"/>
          </p:cNvSpPr>
          <p:nvPr>
            <p:ph type="sldNum" idx="1"/>
          </p:nvPr>
        </p:nvSpPr>
        <p:spPr/>
        <p:txBody>
          <a:bodyPr/>
          <a:p>
            <a:fld id="{C536B392-005E-435F-8DD7-61588CE3D9CB}" type="slidenum">
              <a:t>&lt;#&gt;</a:t>
            </a:fld>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256" name="PlaceHolder 2"/>
          <p:cNvSpPr>
            <a:spLocks noGrp="1"/>
          </p:cNvSpPr>
          <p:nvPr>
            <p:ph/>
          </p:nvPr>
        </p:nvSpPr>
        <p:spPr>
          <a:xfrm>
            <a:off x="2249640" y="6318000"/>
            <a:ext cx="19763280" cy="15659640"/>
          </a:xfrm>
          <a:prstGeom prst="rect">
            <a:avLst/>
          </a:prstGeom>
          <a:noFill/>
          <a:ln w="0">
            <a:noFill/>
          </a:ln>
        </p:spPr>
        <p:txBody>
          <a:bodyPr lIns="0" rIns="0" tIns="0" bIns="0" anchor="t">
            <a:normAutofit/>
          </a:bodyPr>
          <a:p>
            <a:endParaRPr b="0" lang="es-EC" sz="3200" spc="-1" strike="noStrike">
              <a:latin typeface="Arial"/>
            </a:endParaRPr>
          </a:p>
        </p:txBody>
      </p:sp>
      <p:sp>
        <p:nvSpPr>
          <p:cNvPr id="257" name="PlaceHolder 3"/>
          <p:cNvSpPr>
            <a:spLocks noGrp="1"/>
          </p:cNvSpPr>
          <p:nvPr>
            <p:ph/>
          </p:nvPr>
        </p:nvSpPr>
        <p:spPr>
          <a:xfrm>
            <a:off x="23001480" y="631800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258" name="PlaceHolder 4"/>
          <p:cNvSpPr>
            <a:spLocks noGrp="1"/>
          </p:cNvSpPr>
          <p:nvPr>
            <p:ph/>
          </p:nvPr>
        </p:nvSpPr>
        <p:spPr>
          <a:xfrm>
            <a:off x="23001480" y="1449756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6" name="PlaceHolder 5"/>
          <p:cNvSpPr>
            <a:spLocks noGrp="1"/>
          </p:cNvSpPr>
          <p:nvPr>
            <p:ph type="sldNum" idx="6"/>
          </p:nvPr>
        </p:nvSpPr>
        <p:spPr/>
        <p:txBody>
          <a:bodyPr/>
          <a:p>
            <a:fld id="{F332452B-F1F3-455B-A18D-7C8224DDF319}" type="slidenum">
              <a:t>&lt;#&gt;</a:t>
            </a:fld>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260" name="PlaceHolder 2"/>
          <p:cNvSpPr>
            <a:spLocks noGrp="1"/>
          </p:cNvSpPr>
          <p:nvPr>
            <p:ph/>
          </p:nvPr>
        </p:nvSpPr>
        <p:spPr>
          <a:xfrm>
            <a:off x="2249640" y="631800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261" name="PlaceHolder 3"/>
          <p:cNvSpPr>
            <a:spLocks noGrp="1"/>
          </p:cNvSpPr>
          <p:nvPr>
            <p:ph/>
          </p:nvPr>
        </p:nvSpPr>
        <p:spPr>
          <a:xfrm>
            <a:off x="23001480" y="631800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262" name="PlaceHolder 4"/>
          <p:cNvSpPr>
            <a:spLocks noGrp="1"/>
          </p:cNvSpPr>
          <p:nvPr>
            <p:ph/>
          </p:nvPr>
        </p:nvSpPr>
        <p:spPr>
          <a:xfrm>
            <a:off x="2249640" y="14497560"/>
            <a:ext cx="40498920" cy="7469640"/>
          </a:xfrm>
          <a:prstGeom prst="rect">
            <a:avLst/>
          </a:prstGeom>
          <a:noFill/>
          <a:ln w="0">
            <a:noFill/>
          </a:ln>
        </p:spPr>
        <p:txBody>
          <a:bodyPr lIns="0" rIns="0" tIns="0" bIns="0" anchor="t">
            <a:normAutofit/>
          </a:bodyPr>
          <a:p>
            <a:endParaRPr b="0" lang="es-EC" sz="3200" spc="-1" strike="noStrike">
              <a:latin typeface="Arial"/>
            </a:endParaRPr>
          </a:p>
        </p:txBody>
      </p:sp>
      <p:sp>
        <p:nvSpPr>
          <p:cNvPr id="6" name="PlaceHolder 5"/>
          <p:cNvSpPr>
            <a:spLocks noGrp="1"/>
          </p:cNvSpPr>
          <p:nvPr>
            <p:ph type="sldNum" idx="6"/>
          </p:nvPr>
        </p:nvSpPr>
        <p:spPr/>
        <p:txBody>
          <a:bodyPr/>
          <a:p>
            <a:fld id="{F039863C-38EA-4BF2-949D-FE3EB851B3F1}" type="slidenum">
              <a:t>&lt;#&gt;</a:t>
            </a:fld>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264" name="PlaceHolder 2"/>
          <p:cNvSpPr>
            <a:spLocks noGrp="1"/>
          </p:cNvSpPr>
          <p:nvPr>
            <p:ph/>
          </p:nvPr>
        </p:nvSpPr>
        <p:spPr>
          <a:xfrm>
            <a:off x="2249640" y="6318000"/>
            <a:ext cx="40498920" cy="7469640"/>
          </a:xfrm>
          <a:prstGeom prst="rect">
            <a:avLst/>
          </a:prstGeom>
          <a:noFill/>
          <a:ln w="0">
            <a:noFill/>
          </a:ln>
        </p:spPr>
        <p:txBody>
          <a:bodyPr lIns="0" rIns="0" tIns="0" bIns="0" anchor="t">
            <a:normAutofit/>
          </a:bodyPr>
          <a:p>
            <a:endParaRPr b="0" lang="es-EC" sz="3200" spc="-1" strike="noStrike">
              <a:latin typeface="Arial"/>
            </a:endParaRPr>
          </a:p>
        </p:txBody>
      </p:sp>
      <p:sp>
        <p:nvSpPr>
          <p:cNvPr id="265" name="PlaceHolder 3"/>
          <p:cNvSpPr>
            <a:spLocks noGrp="1"/>
          </p:cNvSpPr>
          <p:nvPr>
            <p:ph/>
          </p:nvPr>
        </p:nvSpPr>
        <p:spPr>
          <a:xfrm>
            <a:off x="2249640" y="14497560"/>
            <a:ext cx="40498920" cy="7469640"/>
          </a:xfrm>
          <a:prstGeom prst="rect">
            <a:avLst/>
          </a:prstGeom>
          <a:noFill/>
          <a:ln w="0">
            <a:noFill/>
          </a:ln>
        </p:spPr>
        <p:txBody>
          <a:bodyPr lIns="0" rIns="0" tIns="0" bIns="0" anchor="t">
            <a:normAutofit/>
          </a:bodyPr>
          <a:p>
            <a:endParaRPr b="0" lang="es-EC" sz="3200" spc="-1" strike="noStrike">
              <a:latin typeface="Arial"/>
            </a:endParaRPr>
          </a:p>
        </p:txBody>
      </p:sp>
      <p:sp>
        <p:nvSpPr>
          <p:cNvPr id="5" name="PlaceHolder 4"/>
          <p:cNvSpPr>
            <a:spLocks noGrp="1"/>
          </p:cNvSpPr>
          <p:nvPr>
            <p:ph type="sldNum" idx="6"/>
          </p:nvPr>
        </p:nvSpPr>
        <p:spPr/>
        <p:txBody>
          <a:bodyPr/>
          <a:p>
            <a:fld id="{E0199E3B-6CED-4D4A-9BFF-3F4C209B8E1D}" type="slidenum">
              <a:t>&lt;#&gt;</a:t>
            </a:fld>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267" name="PlaceHolder 2"/>
          <p:cNvSpPr>
            <a:spLocks noGrp="1"/>
          </p:cNvSpPr>
          <p:nvPr>
            <p:ph/>
          </p:nvPr>
        </p:nvSpPr>
        <p:spPr>
          <a:xfrm>
            <a:off x="2249640" y="631800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268" name="PlaceHolder 3"/>
          <p:cNvSpPr>
            <a:spLocks noGrp="1"/>
          </p:cNvSpPr>
          <p:nvPr>
            <p:ph/>
          </p:nvPr>
        </p:nvSpPr>
        <p:spPr>
          <a:xfrm>
            <a:off x="23001480" y="631800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269" name="PlaceHolder 4"/>
          <p:cNvSpPr>
            <a:spLocks noGrp="1"/>
          </p:cNvSpPr>
          <p:nvPr>
            <p:ph/>
          </p:nvPr>
        </p:nvSpPr>
        <p:spPr>
          <a:xfrm>
            <a:off x="2249640" y="1449756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270" name="PlaceHolder 5"/>
          <p:cNvSpPr>
            <a:spLocks noGrp="1"/>
          </p:cNvSpPr>
          <p:nvPr>
            <p:ph/>
          </p:nvPr>
        </p:nvSpPr>
        <p:spPr>
          <a:xfrm>
            <a:off x="23001480" y="1449756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7" name="PlaceHolder 6"/>
          <p:cNvSpPr>
            <a:spLocks noGrp="1"/>
          </p:cNvSpPr>
          <p:nvPr>
            <p:ph type="sldNum" idx="6"/>
          </p:nvPr>
        </p:nvSpPr>
        <p:spPr/>
        <p:txBody>
          <a:bodyPr/>
          <a:p>
            <a:fld id="{E8A8DEEE-E904-4365-937D-CA39F53ECF70}" type="slidenum">
              <a:t>&lt;#&gt;</a:t>
            </a:fld>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272" name="PlaceHolder 2"/>
          <p:cNvSpPr>
            <a:spLocks noGrp="1"/>
          </p:cNvSpPr>
          <p:nvPr>
            <p:ph/>
          </p:nvPr>
        </p:nvSpPr>
        <p:spPr>
          <a:xfrm>
            <a:off x="2249640" y="6318000"/>
            <a:ext cx="13040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273" name="PlaceHolder 3"/>
          <p:cNvSpPr>
            <a:spLocks noGrp="1"/>
          </p:cNvSpPr>
          <p:nvPr>
            <p:ph/>
          </p:nvPr>
        </p:nvSpPr>
        <p:spPr>
          <a:xfrm>
            <a:off x="15942240" y="6318000"/>
            <a:ext cx="13040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274" name="PlaceHolder 4"/>
          <p:cNvSpPr>
            <a:spLocks noGrp="1"/>
          </p:cNvSpPr>
          <p:nvPr>
            <p:ph/>
          </p:nvPr>
        </p:nvSpPr>
        <p:spPr>
          <a:xfrm>
            <a:off x="29634840" y="6318000"/>
            <a:ext cx="13040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275" name="PlaceHolder 5"/>
          <p:cNvSpPr>
            <a:spLocks noGrp="1"/>
          </p:cNvSpPr>
          <p:nvPr>
            <p:ph/>
          </p:nvPr>
        </p:nvSpPr>
        <p:spPr>
          <a:xfrm>
            <a:off x="2249640" y="14497560"/>
            <a:ext cx="13040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276" name="PlaceHolder 6"/>
          <p:cNvSpPr>
            <a:spLocks noGrp="1"/>
          </p:cNvSpPr>
          <p:nvPr>
            <p:ph/>
          </p:nvPr>
        </p:nvSpPr>
        <p:spPr>
          <a:xfrm>
            <a:off x="15942240" y="14497560"/>
            <a:ext cx="13040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277" name="PlaceHolder 7"/>
          <p:cNvSpPr>
            <a:spLocks noGrp="1"/>
          </p:cNvSpPr>
          <p:nvPr>
            <p:ph/>
          </p:nvPr>
        </p:nvSpPr>
        <p:spPr>
          <a:xfrm>
            <a:off x="29634840" y="14497560"/>
            <a:ext cx="13040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9" name="PlaceHolder 8"/>
          <p:cNvSpPr>
            <a:spLocks noGrp="1"/>
          </p:cNvSpPr>
          <p:nvPr>
            <p:ph type="sldNum" idx="6"/>
          </p:nvPr>
        </p:nvSpPr>
        <p:spPr/>
        <p:txBody>
          <a:bodyPr/>
          <a:p>
            <a:fld id="{AC63F97C-B4FD-40C8-A8E9-C774C9D6F5D4}" type="slidenum">
              <a:t>&lt;#&gt;</a:t>
            </a:fld>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7"/>
          </p:nvPr>
        </p:nvSpPr>
        <p:spPr/>
        <p:txBody>
          <a:bodyPr/>
          <a:p>
            <a:fld id="{14D5244D-9A17-4BFF-A801-E4189F326827}" type="slidenum">
              <a:t>&lt;#&gt;</a:t>
            </a:fld>
          </a:p>
        </p:txBody>
      </p:sp>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82"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283" name="PlaceHolder 2"/>
          <p:cNvSpPr>
            <a:spLocks noGrp="1"/>
          </p:cNvSpPr>
          <p:nvPr>
            <p:ph type="subTitle"/>
          </p:nvPr>
        </p:nvSpPr>
        <p:spPr>
          <a:xfrm>
            <a:off x="2249640" y="6318000"/>
            <a:ext cx="40498920" cy="15659640"/>
          </a:xfrm>
          <a:prstGeom prst="rect">
            <a:avLst/>
          </a:prstGeom>
          <a:noFill/>
          <a:ln w="0">
            <a:noFill/>
          </a:ln>
        </p:spPr>
        <p:txBody>
          <a:bodyPr lIns="0" rIns="0" tIns="0" bIns="0" anchor="ctr">
            <a:noAutofit/>
          </a:bodyPr>
          <a:p>
            <a:pPr algn="ctr">
              <a:buNone/>
            </a:pPr>
            <a:endParaRPr b="0" lang="es-EC" sz="3200" spc="-1" strike="noStrike">
              <a:latin typeface="Arial"/>
            </a:endParaRPr>
          </a:p>
        </p:txBody>
      </p:sp>
      <p:sp>
        <p:nvSpPr>
          <p:cNvPr id="4" name="PlaceHolder 3"/>
          <p:cNvSpPr>
            <a:spLocks noGrp="1"/>
          </p:cNvSpPr>
          <p:nvPr>
            <p:ph type="sldNum" idx="7"/>
          </p:nvPr>
        </p:nvSpPr>
        <p:spPr/>
        <p:txBody>
          <a:bodyPr/>
          <a:p>
            <a:fld id="{E17DDA19-16AF-4F1E-86E8-B3E4731FE121}" type="slidenum">
              <a:t>&lt;#&gt;</a:t>
            </a:fld>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84"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285" name="PlaceHolder 2"/>
          <p:cNvSpPr>
            <a:spLocks noGrp="1"/>
          </p:cNvSpPr>
          <p:nvPr>
            <p:ph/>
          </p:nvPr>
        </p:nvSpPr>
        <p:spPr>
          <a:xfrm>
            <a:off x="2249640" y="6318000"/>
            <a:ext cx="40498920" cy="15659640"/>
          </a:xfrm>
          <a:prstGeom prst="rect">
            <a:avLst/>
          </a:prstGeom>
          <a:noFill/>
          <a:ln w="0">
            <a:noFill/>
          </a:ln>
        </p:spPr>
        <p:txBody>
          <a:bodyPr lIns="0" rIns="0" tIns="0" bIns="0" anchor="t">
            <a:normAutofit/>
          </a:bodyPr>
          <a:p>
            <a:endParaRPr b="0" lang="es-EC" sz="3200" spc="-1" strike="noStrike">
              <a:latin typeface="Arial"/>
            </a:endParaRPr>
          </a:p>
        </p:txBody>
      </p:sp>
      <p:sp>
        <p:nvSpPr>
          <p:cNvPr id="4" name="PlaceHolder 3"/>
          <p:cNvSpPr>
            <a:spLocks noGrp="1"/>
          </p:cNvSpPr>
          <p:nvPr>
            <p:ph type="sldNum" idx="7"/>
          </p:nvPr>
        </p:nvSpPr>
        <p:spPr/>
        <p:txBody>
          <a:bodyPr/>
          <a:p>
            <a:fld id="{2F1CE3CC-08E3-4904-8302-2F4F31248721}" type="slidenum">
              <a:t>&lt;#&gt;</a:t>
            </a:fld>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86"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287" name="PlaceHolder 2"/>
          <p:cNvSpPr>
            <a:spLocks noGrp="1"/>
          </p:cNvSpPr>
          <p:nvPr>
            <p:ph/>
          </p:nvPr>
        </p:nvSpPr>
        <p:spPr>
          <a:xfrm>
            <a:off x="2249640" y="6318000"/>
            <a:ext cx="19763280" cy="15659640"/>
          </a:xfrm>
          <a:prstGeom prst="rect">
            <a:avLst/>
          </a:prstGeom>
          <a:noFill/>
          <a:ln w="0">
            <a:noFill/>
          </a:ln>
        </p:spPr>
        <p:txBody>
          <a:bodyPr lIns="0" rIns="0" tIns="0" bIns="0" anchor="t">
            <a:normAutofit/>
          </a:bodyPr>
          <a:p>
            <a:endParaRPr b="0" lang="es-EC" sz="3200" spc="-1" strike="noStrike">
              <a:latin typeface="Arial"/>
            </a:endParaRPr>
          </a:p>
        </p:txBody>
      </p:sp>
      <p:sp>
        <p:nvSpPr>
          <p:cNvPr id="288" name="PlaceHolder 3"/>
          <p:cNvSpPr>
            <a:spLocks noGrp="1"/>
          </p:cNvSpPr>
          <p:nvPr>
            <p:ph/>
          </p:nvPr>
        </p:nvSpPr>
        <p:spPr>
          <a:xfrm>
            <a:off x="23001480" y="6318000"/>
            <a:ext cx="19763280" cy="15659640"/>
          </a:xfrm>
          <a:prstGeom prst="rect">
            <a:avLst/>
          </a:prstGeom>
          <a:noFill/>
          <a:ln w="0">
            <a:noFill/>
          </a:ln>
        </p:spPr>
        <p:txBody>
          <a:bodyPr lIns="0" rIns="0" tIns="0" bIns="0" anchor="t">
            <a:normAutofit/>
          </a:bodyPr>
          <a:p>
            <a:endParaRPr b="0" lang="es-EC" sz="3200" spc="-1" strike="noStrike">
              <a:latin typeface="Arial"/>
            </a:endParaRPr>
          </a:p>
        </p:txBody>
      </p:sp>
      <p:sp>
        <p:nvSpPr>
          <p:cNvPr id="5" name="PlaceHolder 4"/>
          <p:cNvSpPr>
            <a:spLocks noGrp="1"/>
          </p:cNvSpPr>
          <p:nvPr>
            <p:ph type="sldNum" idx="7"/>
          </p:nvPr>
        </p:nvSpPr>
        <p:spPr/>
        <p:txBody>
          <a:bodyPr/>
          <a:p>
            <a:fld id="{F76D8E9E-FE48-4CA0-8164-42BB2408F4AC}" type="slidenum">
              <a:t>&lt;#&gt;</a:t>
            </a:fld>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9"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3" name="PlaceHolder 2"/>
          <p:cNvSpPr>
            <a:spLocks noGrp="1"/>
          </p:cNvSpPr>
          <p:nvPr>
            <p:ph type="sldNum" idx="7"/>
          </p:nvPr>
        </p:nvSpPr>
        <p:spPr/>
        <p:txBody>
          <a:bodyPr/>
          <a:p>
            <a:fld id="{D98F998E-D44E-4A2F-96C2-53E0B667D7F9}" type="slidenum">
              <a:t>&lt;#&gt;</a:t>
            </a:fld>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22" name="PlaceHolder 2"/>
          <p:cNvSpPr>
            <a:spLocks noGrp="1"/>
          </p:cNvSpPr>
          <p:nvPr>
            <p:ph/>
          </p:nvPr>
        </p:nvSpPr>
        <p:spPr>
          <a:xfrm>
            <a:off x="2249640" y="631800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23" name="PlaceHolder 3"/>
          <p:cNvSpPr>
            <a:spLocks noGrp="1"/>
          </p:cNvSpPr>
          <p:nvPr>
            <p:ph/>
          </p:nvPr>
        </p:nvSpPr>
        <p:spPr>
          <a:xfrm>
            <a:off x="23001480" y="631800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24" name="PlaceHolder 4"/>
          <p:cNvSpPr>
            <a:spLocks noGrp="1"/>
          </p:cNvSpPr>
          <p:nvPr>
            <p:ph/>
          </p:nvPr>
        </p:nvSpPr>
        <p:spPr>
          <a:xfrm>
            <a:off x="2249640" y="14497560"/>
            <a:ext cx="40498920" cy="7469640"/>
          </a:xfrm>
          <a:prstGeom prst="rect">
            <a:avLst/>
          </a:prstGeom>
          <a:noFill/>
          <a:ln w="0">
            <a:noFill/>
          </a:ln>
        </p:spPr>
        <p:txBody>
          <a:bodyPr lIns="0" rIns="0" tIns="0" bIns="0" anchor="t">
            <a:normAutofit/>
          </a:bodyPr>
          <a:p>
            <a:endParaRPr b="0" lang="es-EC" sz="3200" spc="-1" strike="noStrike">
              <a:latin typeface="Arial"/>
            </a:endParaRPr>
          </a:p>
        </p:txBody>
      </p:sp>
      <p:sp>
        <p:nvSpPr>
          <p:cNvPr id="6" name="PlaceHolder 5"/>
          <p:cNvSpPr>
            <a:spLocks noGrp="1"/>
          </p:cNvSpPr>
          <p:nvPr>
            <p:ph type="sldNum" idx="1"/>
          </p:nvPr>
        </p:nvSpPr>
        <p:spPr/>
        <p:txBody>
          <a:bodyPr/>
          <a:p>
            <a:fld id="{B2D83833-F682-4054-9C17-BF33735C80BD}" type="slidenum">
              <a:t>&lt;#&gt;</a:t>
            </a:fld>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90" name="PlaceHolder 1"/>
          <p:cNvSpPr>
            <a:spLocks noGrp="1"/>
          </p:cNvSpPr>
          <p:nvPr>
            <p:ph type="subTitle"/>
          </p:nvPr>
        </p:nvSpPr>
        <p:spPr>
          <a:xfrm>
            <a:off x="2249640" y="1077120"/>
            <a:ext cx="40498920" cy="20900520"/>
          </a:xfrm>
          <a:prstGeom prst="rect">
            <a:avLst/>
          </a:prstGeom>
          <a:noFill/>
          <a:ln w="0">
            <a:noFill/>
          </a:ln>
        </p:spPr>
        <p:txBody>
          <a:bodyPr lIns="0" rIns="0" tIns="0" bIns="0" anchor="ctr">
            <a:noAutofit/>
          </a:bodyPr>
          <a:p>
            <a:pPr algn="ctr">
              <a:buNone/>
            </a:pPr>
            <a:endParaRPr b="0" lang="es-EC" sz="3200" spc="-1" strike="noStrike">
              <a:latin typeface="Arial"/>
            </a:endParaRPr>
          </a:p>
        </p:txBody>
      </p:sp>
      <p:sp>
        <p:nvSpPr>
          <p:cNvPr id="3" name="PlaceHolder 2"/>
          <p:cNvSpPr>
            <a:spLocks noGrp="1"/>
          </p:cNvSpPr>
          <p:nvPr>
            <p:ph type="sldNum" idx="7"/>
          </p:nvPr>
        </p:nvSpPr>
        <p:spPr/>
        <p:txBody>
          <a:bodyPr/>
          <a:p>
            <a:fld id="{CB832C86-8B05-444F-8C1F-F497B95AC21D}" type="slidenum">
              <a:t>&lt;#&gt;</a:t>
            </a:fld>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292" name="PlaceHolder 2"/>
          <p:cNvSpPr>
            <a:spLocks noGrp="1"/>
          </p:cNvSpPr>
          <p:nvPr>
            <p:ph/>
          </p:nvPr>
        </p:nvSpPr>
        <p:spPr>
          <a:xfrm>
            <a:off x="2249640" y="631800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293" name="PlaceHolder 3"/>
          <p:cNvSpPr>
            <a:spLocks noGrp="1"/>
          </p:cNvSpPr>
          <p:nvPr>
            <p:ph/>
          </p:nvPr>
        </p:nvSpPr>
        <p:spPr>
          <a:xfrm>
            <a:off x="23001480" y="6318000"/>
            <a:ext cx="19763280" cy="15659640"/>
          </a:xfrm>
          <a:prstGeom prst="rect">
            <a:avLst/>
          </a:prstGeom>
          <a:noFill/>
          <a:ln w="0">
            <a:noFill/>
          </a:ln>
        </p:spPr>
        <p:txBody>
          <a:bodyPr lIns="0" rIns="0" tIns="0" bIns="0" anchor="t">
            <a:normAutofit/>
          </a:bodyPr>
          <a:p>
            <a:endParaRPr b="0" lang="es-EC" sz="3200" spc="-1" strike="noStrike">
              <a:latin typeface="Arial"/>
            </a:endParaRPr>
          </a:p>
        </p:txBody>
      </p:sp>
      <p:sp>
        <p:nvSpPr>
          <p:cNvPr id="294" name="PlaceHolder 4"/>
          <p:cNvSpPr>
            <a:spLocks noGrp="1"/>
          </p:cNvSpPr>
          <p:nvPr>
            <p:ph/>
          </p:nvPr>
        </p:nvSpPr>
        <p:spPr>
          <a:xfrm>
            <a:off x="2249640" y="1449756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6" name="PlaceHolder 5"/>
          <p:cNvSpPr>
            <a:spLocks noGrp="1"/>
          </p:cNvSpPr>
          <p:nvPr>
            <p:ph type="sldNum" idx="7"/>
          </p:nvPr>
        </p:nvSpPr>
        <p:spPr/>
        <p:txBody>
          <a:bodyPr/>
          <a:p>
            <a:fld id="{B25A7117-D08D-4610-9431-E00E02BCD852}" type="slidenum">
              <a:t>&lt;#&gt;</a:t>
            </a:fld>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5"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296" name="PlaceHolder 2"/>
          <p:cNvSpPr>
            <a:spLocks noGrp="1"/>
          </p:cNvSpPr>
          <p:nvPr>
            <p:ph/>
          </p:nvPr>
        </p:nvSpPr>
        <p:spPr>
          <a:xfrm>
            <a:off x="2249640" y="6318000"/>
            <a:ext cx="19763280" cy="15659640"/>
          </a:xfrm>
          <a:prstGeom prst="rect">
            <a:avLst/>
          </a:prstGeom>
          <a:noFill/>
          <a:ln w="0">
            <a:noFill/>
          </a:ln>
        </p:spPr>
        <p:txBody>
          <a:bodyPr lIns="0" rIns="0" tIns="0" bIns="0" anchor="t">
            <a:normAutofit/>
          </a:bodyPr>
          <a:p>
            <a:endParaRPr b="0" lang="es-EC" sz="3200" spc="-1" strike="noStrike">
              <a:latin typeface="Arial"/>
            </a:endParaRPr>
          </a:p>
        </p:txBody>
      </p:sp>
      <p:sp>
        <p:nvSpPr>
          <p:cNvPr id="297" name="PlaceHolder 3"/>
          <p:cNvSpPr>
            <a:spLocks noGrp="1"/>
          </p:cNvSpPr>
          <p:nvPr>
            <p:ph/>
          </p:nvPr>
        </p:nvSpPr>
        <p:spPr>
          <a:xfrm>
            <a:off x="23001480" y="631800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298" name="PlaceHolder 4"/>
          <p:cNvSpPr>
            <a:spLocks noGrp="1"/>
          </p:cNvSpPr>
          <p:nvPr>
            <p:ph/>
          </p:nvPr>
        </p:nvSpPr>
        <p:spPr>
          <a:xfrm>
            <a:off x="23001480" y="1449756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6" name="PlaceHolder 5"/>
          <p:cNvSpPr>
            <a:spLocks noGrp="1"/>
          </p:cNvSpPr>
          <p:nvPr>
            <p:ph type="sldNum" idx="7"/>
          </p:nvPr>
        </p:nvSpPr>
        <p:spPr/>
        <p:txBody>
          <a:bodyPr/>
          <a:p>
            <a:fld id="{36296435-42C2-44B6-9E73-53EAF8E9DAE7}" type="slidenum">
              <a:t>&lt;#&gt;</a:t>
            </a:fld>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300" name="PlaceHolder 2"/>
          <p:cNvSpPr>
            <a:spLocks noGrp="1"/>
          </p:cNvSpPr>
          <p:nvPr>
            <p:ph/>
          </p:nvPr>
        </p:nvSpPr>
        <p:spPr>
          <a:xfrm>
            <a:off x="2249640" y="631800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301" name="PlaceHolder 3"/>
          <p:cNvSpPr>
            <a:spLocks noGrp="1"/>
          </p:cNvSpPr>
          <p:nvPr>
            <p:ph/>
          </p:nvPr>
        </p:nvSpPr>
        <p:spPr>
          <a:xfrm>
            <a:off x="23001480" y="631800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302" name="PlaceHolder 4"/>
          <p:cNvSpPr>
            <a:spLocks noGrp="1"/>
          </p:cNvSpPr>
          <p:nvPr>
            <p:ph/>
          </p:nvPr>
        </p:nvSpPr>
        <p:spPr>
          <a:xfrm>
            <a:off x="2249640" y="14497560"/>
            <a:ext cx="40498920" cy="7469640"/>
          </a:xfrm>
          <a:prstGeom prst="rect">
            <a:avLst/>
          </a:prstGeom>
          <a:noFill/>
          <a:ln w="0">
            <a:noFill/>
          </a:ln>
        </p:spPr>
        <p:txBody>
          <a:bodyPr lIns="0" rIns="0" tIns="0" bIns="0" anchor="t">
            <a:normAutofit/>
          </a:bodyPr>
          <a:p>
            <a:endParaRPr b="0" lang="es-EC" sz="3200" spc="-1" strike="noStrike">
              <a:latin typeface="Arial"/>
            </a:endParaRPr>
          </a:p>
        </p:txBody>
      </p:sp>
      <p:sp>
        <p:nvSpPr>
          <p:cNvPr id="6" name="PlaceHolder 5"/>
          <p:cNvSpPr>
            <a:spLocks noGrp="1"/>
          </p:cNvSpPr>
          <p:nvPr>
            <p:ph type="sldNum" idx="7"/>
          </p:nvPr>
        </p:nvSpPr>
        <p:spPr/>
        <p:txBody>
          <a:bodyPr/>
          <a:p>
            <a:fld id="{AEE5BCF9-79D9-4F3D-9D7D-282ED6309CC4}" type="slidenum">
              <a:t>&lt;#&gt;</a:t>
            </a:fld>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304" name="PlaceHolder 2"/>
          <p:cNvSpPr>
            <a:spLocks noGrp="1"/>
          </p:cNvSpPr>
          <p:nvPr>
            <p:ph/>
          </p:nvPr>
        </p:nvSpPr>
        <p:spPr>
          <a:xfrm>
            <a:off x="2249640" y="6318000"/>
            <a:ext cx="40498920" cy="7469640"/>
          </a:xfrm>
          <a:prstGeom prst="rect">
            <a:avLst/>
          </a:prstGeom>
          <a:noFill/>
          <a:ln w="0">
            <a:noFill/>
          </a:ln>
        </p:spPr>
        <p:txBody>
          <a:bodyPr lIns="0" rIns="0" tIns="0" bIns="0" anchor="t">
            <a:normAutofit/>
          </a:bodyPr>
          <a:p>
            <a:endParaRPr b="0" lang="es-EC" sz="3200" spc="-1" strike="noStrike">
              <a:latin typeface="Arial"/>
            </a:endParaRPr>
          </a:p>
        </p:txBody>
      </p:sp>
      <p:sp>
        <p:nvSpPr>
          <p:cNvPr id="305" name="PlaceHolder 3"/>
          <p:cNvSpPr>
            <a:spLocks noGrp="1"/>
          </p:cNvSpPr>
          <p:nvPr>
            <p:ph/>
          </p:nvPr>
        </p:nvSpPr>
        <p:spPr>
          <a:xfrm>
            <a:off x="2249640" y="14497560"/>
            <a:ext cx="40498920" cy="7469640"/>
          </a:xfrm>
          <a:prstGeom prst="rect">
            <a:avLst/>
          </a:prstGeom>
          <a:noFill/>
          <a:ln w="0">
            <a:noFill/>
          </a:ln>
        </p:spPr>
        <p:txBody>
          <a:bodyPr lIns="0" rIns="0" tIns="0" bIns="0" anchor="t">
            <a:normAutofit/>
          </a:bodyPr>
          <a:p>
            <a:endParaRPr b="0" lang="es-EC" sz="3200" spc="-1" strike="noStrike">
              <a:latin typeface="Arial"/>
            </a:endParaRPr>
          </a:p>
        </p:txBody>
      </p:sp>
      <p:sp>
        <p:nvSpPr>
          <p:cNvPr id="5" name="PlaceHolder 4"/>
          <p:cNvSpPr>
            <a:spLocks noGrp="1"/>
          </p:cNvSpPr>
          <p:nvPr>
            <p:ph type="sldNum" idx="7"/>
          </p:nvPr>
        </p:nvSpPr>
        <p:spPr/>
        <p:txBody>
          <a:bodyPr/>
          <a:p>
            <a:fld id="{EA58C342-B51D-4C29-A2EF-FD8337F278BD}" type="slidenum">
              <a:t>&lt;#&gt;</a:t>
            </a:fld>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6"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307" name="PlaceHolder 2"/>
          <p:cNvSpPr>
            <a:spLocks noGrp="1"/>
          </p:cNvSpPr>
          <p:nvPr>
            <p:ph/>
          </p:nvPr>
        </p:nvSpPr>
        <p:spPr>
          <a:xfrm>
            <a:off x="2249640" y="631800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308" name="PlaceHolder 3"/>
          <p:cNvSpPr>
            <a:spLocks noGrp="1"/>
          </p:cNvSpPr>
          <p:nvPr>
            <p:ph/>
          </p:nvPr>
        </p:nvSpPr>
        <p:spPr>
          <a:xfrm>
            <a:off x="23001480" y="631800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309" name="PlaceHolder 4"/>
          <p:cNvSpPr>
            <a:spLocks noGrp="1"/>
          </p:cNvSpPr>
          <p:nvPr>
            <p:ph/>
          </p:nvPr>
        </p:nvSpPr>
        <p:spPr>
          <a:xfrm>
            <a:off x="2249640" y="1449756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310" name="PlaceHolder 5"/>
          <p:cNvSpPr>
            <a:spLocks noGrp="1"/>
          </p:cNvSpPr>
          <p:nvPr>
            <p:ph/>
          </p:nvPr>
        </p:nvSpPr>
        <p:spPr>
          <a:xfrm>
            <a:off x="23001480" y="14497560"/>
            <a:ext cx="19763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7" name="PlaceHolder 6"/>
          <p:cNvSpPr>
            <a:spLocks noGrp="1"/>
          </p:cNvSpPr>
          <p:nvPr>
            <p:ph type="sldNum" idx="7"/>
          </p:nvPr>
        </p:nvSpPr>
        <p:spPr/>
        <p:txBody>
          <a:bodyPr/>
          <a:p>
            <a:fld id="{06204456-73B7-4481-A7F4-A3229B00629A}" type="slidenum">
              <a:t>&lt;#&gt;</a:t>
            </a:fld>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1"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endParaRPr b="0" lang="es-EC" sz="4400" spc="-1" strike="noStrike">
              <a:latin typeface="Arial"/>
            </a:endParaRPr>
          </a:p>
        </p:txBody>
      </p:sp>
      <p:sp>
        <p:nvSpPr>
          <p:cNvPr id="312" name="PlaceHolder 2"/>
          <p:cNvSpPr>
            <a:spLocks noGrp="1"/>
          </p:cNvSpPr>
          <p:nvPr>
            <p:ph/>
          </p:nvPr>
        </p:nvSpPr>
        <p:spPr>
          <a:xfrm>
            <a:off x="2249640" y="6318000"/>
            <a:ext cx="13040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313" name="PlaceHolder 3"/>
          <p:cNvSpPr>
            <a:spLocks noGrp="1"/>
          </p:cNvSpPr>
          <p:nvPr>
            <p:ph/>
          </p:nvPr>
        </p:nvSpPr>
        <p:spPr>
          <a:xfrm>
            <a:off x="15942240" y="6318000"/>
            <a:ext cx="13040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314" name="PlaceHolder 4"/>
          <p:cNvSpPr>
            <a:spLocks noGrp="1"/>
          </p:cNvSpPr>
          <p:nvPr>
            <p:ph/>
          </p:nvPr>
        </p:nvSpPr>
        <p:spPr>
          <a:xfrm>
            <a:off x="29634840" y="6318000"/>
            <a:ext cx="13040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315" name="PlaceHolder 5"/>
          <p:cNvSpPr>
            <a:spLocks noGrp="1"/>
          </p:cNvSpPr>
          <p:nvPr>
            <p:ph/>
          </p:nvPr>
        </p:nvSpPr>
        <p:spPr>
          <a:xfrm>
            <a:off x="2249640" y="14497560"/>
            <a:ext cx="13040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316" name="PlaceHolder 6"/>
          <p:cNvSpPr>
            <a:spLocks noGrp="1"/>
          </p:cNvSpPr>
          <p:nvPr>
            <p:ph/>
          </p:nvPr>
        </p:nvSpPr>
        <p:spPr>
          <a:xfrm>
            <a:off x="15942240" y="14497560"/>
            <a:ext cx="13040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317" name="PlaceHolder 7"/>
          <p:cNvSpPr>
            <a:spLocks noGrp="1"/>
          </p:cNvSpPr>
          <p:nvPr>
            <p:ph/>
          </p:nvPr>
        </p:nvSpPr>
        <p:spPr>
          <a:xfrm>
            <a:off x="29634840" y="14497560"/>
            <a:ext cx="13040280" cy="7469640"/>
          </a:xfrm>
          <a:prstGeom prst="rect">
            <a:avLst/>
          </a:prstGeom>
          <a:noFill/>
          <a:ln w="0">
            <a:noFill/>
          </a:ln>
        </p:spPr>
        <p:txBody>
          <a:bodyPr lIns="0" rIns="0" tIns="0" bIns="0" anchor="t">
            <a:normAutofit/>
          </a:bodyPr>
          <a:p>
            <a:endParaRPr b="0" lang="es-EC" sz="3200" spc="-1" strike="noStrike">
              <a:latin typeface="Arial"/>
            </a:endParaRPr>
          </a:p>
        </p:txBody>
      </p:sp>
      <p:sp>
        <p:nvSpPr>
          <p:cNvPr id="9" name="PlaceHolder 8"/>
          <p:cNvSpPr>
            <a:spLocks noGrp="1"/>
          </p:cNvSpPr>
          <p:nvPr>
            <p:ph type="sldNum" idx="7"/>
          </p:nvPr>
        </p:nvSpPr>
        <p:spPr/>
        <p:txBody>
          <a:bodyPr/>
          <a:p>
            <a:fld id="{00454273-24E1-4300-871F-853C5564BF0E}" type="slidenum">
              <a:t>&lt;#&gt;</a:t>
            </a:fld>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Google Shape;51;p10" hidden="1"/>
          <p:cNvSpPr/>
          <p:nvPr/>
        </p:nvSpPr>
        <p:spPr>
          <a:xfrm>
            <a:off x="0" y="22934160"/>
            <a:ext cx="44996040" cy="4060080"/>
          </a:xfrm>
          <a:prstGeom prst="rect">
            <a:avLst/>
          </a:prstGeom>
          <a:solidFill>
            <a:schemeClr val="dk1"/>
          </a:solidFill>
          <a:ln w="0">
            <a:noFill/>
          </a:ln>
        </p:spPr>
        <p:style>
          <a:lnRef idx="0"/>
          <a:fillRef idx="0"/>
          <a:effectRef idx="0"/>
          <a:fontRef idx="minor"/>
        </p:style>
      </p:sp>
      <p:sp>
        <p:nvSpPr>
          <p:cNvPr id="1" name="PlaceHolder 1"/>
          <p:cNvSpPr>
            <a:spLocks noGrp="1"/>
          </p:cNvSpPr>
          <p:nvPr>
            <p:ph type="sldNum" idx="1"/>
          </p:nvPr>
        </p:nvSpPr>
        <p:spPr>
          <a:xfrm>
            <a:off x="41695560" y="24478560"/>
            <a:ext cx="2695320" cy="2062080"/>
          </a:xfrm>
          <a:prstGeom prst="rect">
            <a:avLst/>
          </a:prstGeom>
          <a:noFill/>
          <a:ln w="0">
            <a:noFill/>
          </a:ln>
        </p:spPr>
        <p:txBody>
          <a:bodyPr lIns="329760" rIns="329760" tIns="329760" bIns="329760" anchor="ctr">
            <a:noAutofit/>
          </a:bodyPr>
          <a:lstStyle>
            <a:lvl1pPr algn="r">
              <a:lnSpc>
                <a:spcPct val="100000"/>
              </a:lnSpc>
              <a:buNone/>
              <a:tabLst>
                <a:tab algn="l" pos="0"/>
              </a:tabLst>
              <a:defRPr b="0" lang="es" sz="3500" spc="-1" strike="noStrike">
                <a:solidFill>
                  <a:srgbClr val="000000"/>
                </a:solidFill>
                <a:latin typeface="Roboto"/>
                <a:ea typeface="Roboto"/>
              </a:defRPr>
            </a:lvl1pPr>
          </a:lstStyle>
          <a:p>
            <a:pPr algn="r">
              <a:lnSpc>
                <a:spcPct val="100000"/>
              </a:lnSpc>
              <a:buNone/>
              <a:tabLst>
                <a:tab algn="l" pos="0"/>
              </a:tabLst>
            </a:pPr>
            <a:fld id="{6780A3AF-E072-46CC-8FEA-237C9FED13B2}" type="slidenum">
              <a:rPr b="0" lang="es" sz="3500" spc="-1" strike="noStrike">
                <a:solidFill>
                  <a:srgbClr val="000000"/>
                </a:solidFill>
                <a:latin typeface="Roboto"/>
                <a:ea typeface="Roboto"/>
              </a:rPr>
              <a:t>&lt;number&gt;</a:t>
            </a:fld>
            <a:endParaRPr b="0" lang="es-EC" sz="3500" spc="-1" strike="noStrike">
              <a:latin typeface="Times New Roman"/>
            </a:endParaRPr>
          </a:p>
        </p:txBody>
      </p:sp>
      <p:sp>
        <p:nvSpPr>
          <p:cNvPr id="2" name="PlaceHolder 2"/>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r>
              <a:rPr b="0" lang="es-EC" sz="4400" spc="-1" strike="noStrike">
                <a:latin typeface="Arial"/>
              </a:rPr>
              <a:t>Click to edit the title text format</a:t>
            </a:r>
            <a:endParaRPr b="0" lang="es-EC" sz="4400" spc="-1" strike="noStrike">
              <a:latin typeface="Arial"/>
            </a:endParaRPr>
          </a:p>
        </p:txBody>
      </p:sp>
      <p:sp>
        <p:nvSpPr>
          <p:cNvPr id="3" name="PlaceHolder 3"/>
          <p:cNvSpPr>
            <a:spLocks noGrp="1"/>
          </p:cNvSpPr>
          <p:nvPr>
            <p:ph type="body"/>
          </p:nvPr>
        </p:nvSpPr>
        <p:spPr>
          <a:xfrm>
            <a:off x="2249640" y="6318000"/>
            <a:ext cx="40498920" cy="156596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C" sz="3200" spc="-1" strike="noStrike">
                <a:latin typeface="Arial"/>
              </a:rPr>
              <a:t>Click to edit the outline text format</a:t>
            </a:r>
            <a:endParaRPr b="0" lang="es-EC" sz="3200" spc="-1" strike="noStrike">
              <a:latin typeface="Arial"/>
            </a:endParaRPr>
          </a:p>
          <a:p>
            <a:pPr lvl="1" marL="864000" indent="-324000">
              <a:spcBef>
                <a:spcPts val="1134"/>
              </a:spcBef>
              <a:buClr>
                <a:srgbClr val="000000"/>
              </a:buClr>
              <a:buSzPct val="75000"/>
              <a:buFont typeface="Symbol" charset="2"/>
              <a:buChar char=""/>
            </a:pPr>
            <a:r>
              <a:rPr b="0" lang="es-EC" sz="2800" spc="-1" strike="noStrike">
                <a:latin typeface="Arial"/>
              </a:rPr>
              <a:t>Second Outline Level</a:t>
            </a:r>
            <a:endParaRPr b="0" lang="es-EC" sz="2800" spc="-1" strike="noStrike">
              <a:latin typeface="Arial"/>
            </a:endParaRPr>
          </a:p>
          <a:p>
            <a:pPr lvl="2" marL="1296000" indent="-288000">
              <a:spcBef>
                <a:spcPts val="850"/>
              </a:spcBef>
              <a:buClr>
                <a:srgbClr val="000000"/>
              </a:buClr>
              <a:buSzPct val="45000"/>
              <a:buFont typeface="Wingdings" charset="2"/>
              <a:buChar char=""/>
            </a:pPr>
            <a:r>
              <a:rPr b="0" lang="es-EC" sz="2400" spc="-1" strike="noStrike">
                <a:latin typeface="Arial"/>
              </a:rPr>
              <a:t>Third Outline Level</a:t>
            </a:r>
            <a:endParaRPr b="0" lang="es-EC" sz="2400" spc="-1" strike="noStrike">
              <a:latin typeface="Arial"/>
            </a:endParaRPr>
          </a:p>
          <a:p>
            <a:pPr lvl="3" marL="1728000" indent="-216000">
              <a:spcBef>
                <a:spcPts val="567"/>
              </a:spcBef>
              <a:buClr>
                <a:srgbClr val="000000"/>
              </a:buClr>
              <a:buSzPct val="75000"/>
              <a:buFont typeface="Symbol" charset="2"/>
              <a:buChar char=""/>
            </a:pPr>
            <a:r>
              <a:rPr b="0" lang="es-EC" sz="2000" spc="-1" strike="noStrike">
                <a:latin typeface="Arial"/>
              </a:rPr>
              <a:t>Fourth Outline Level</a:t>
            </a:r>
            <a:endParaRPr b="0" lang="es-EC" sz="2000" spc="-1" strike="noStrike">
              <a:latin typeface="Arial"/>
            </a:endParaRPr>
          </a:p>
          <a:p>
            <a:pPr lvl="4" marL="2160000" indent="-216000">
              <a:spcBef>
                <a:spcPts val="283"/>
              </a:spcBef>
              <a:buClr>
                <a:srgbClr val="000000"/>
              </a:buClr>
              <a:buSzPct val="45000"/>
              <a:buFont typeface="Wingdings" charset="2"/>
              <a:buChar char=""/>
            </a:pPr>
            <a:r>
              <a:rPr b="0" lang="es-EC" sz="2000" spc="-1" strike="noStrike">
                <a:latin typeface="Arial"/>
              </a:rPr>
              <a:t>Fifth Outline Level</a:t>
            </a:r>
            <a:endParaRPr b="0" lang="es-EC" sz="2000" spc="-1" strike="noStrike">
              <a:latin typeface="Arial"/>
            </a:endParaRPr>
          </a:p>
          <a:p>
            <a:pPr lvl="5" marL="2592000" indent="-216000">
              <a:spcBef>
                <a:spcPts val="283"/>
              </a:spcBef>
              <a:buClr>
                <a:srgbClr val="000000"/>
              </a:buClr>
              <a:buSzPct val="45000"/>
              <a:buFont typeface="Wingdings" charset="2"/>
              <a:buChar char=""/>
            </a:pPr>
            <a:r>
              <a:rPr b="0" lang="es-EC" sz="2000" spc="-1" strike="noStrike">
                <a:latin typeface="Arial"/>
              </a:rPr>
              <a:t>Sixth Outline Level</a:t>
            </a:r>
            <a:endParaRPr b="0" lang="es-EC" sz="2000" spc="-1" strike="noStrike">
              <a:latin typeface="Arial"/>
            </a:endParaRPr>
          </a:p>
          <a:p>
            <a:pPr lvl="6" marL="3024000" indent="-216000">
              <a:spcBef>
                <a:spcPts val="283"/>
              </a:spcBef>
              <a:buClr>
                <a:srgbClr val="000000"/>
              </a:buClr>
              <a:buSzPct val="45000"/>
              <a:buFont typeface="Wingdings" charset="2"/>
              <a:buChar char=""/>
            </a:pPr>
            <a:r>
              <a:rPr b="0" lang="es-EC" sz="2000" spc="-1" strike="noStrike">
                <a:latin typeface="Arial"/>
              </a:rPr>
              <a:t>Seventh Outline Level</a:t>
            </a:r>
            <a:endParaRPr b="0" lang="es-EC"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0" name="PlaceHolder 1"/>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r>
              <a:rPr b="0" lang="es-EC" sz="4400" spc="-1" strike="noStrike">
                <a:latin typeface="Arial"/>
              </a:rPr>
              <a:t>Click to edit the title text format</a:t>
            </a:r>
            <a:endParaRPr b="0" lang="es-EC" sz="4400" spc="-1" strike="noStrike">
              <a:latin typeface="Arial"/>
            </a:endParaRPr>
          </a:p>
        </p:txBody>
      </p:sp>
      <p:sp>
        <p:nvSpPr>
          <p:cNvPr id="41" name="PlaceHolder 2"/>
          <p:cNvSpPr>
            <a:spLocks noGrp="1"/>
          </p:cNvSpPr>
          <p:nvPr>
            <p:ph type="body"/>
          </p:nvPr>
        </p:nvSpPr>
        <p:spPr>
          <a:xfrm>
            <a:off x="2249640" y="6318000"/>
            <a:ext cx="40498920" cy="156596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C" sz="3200" spc="-1" strike="noStrike">
                <a:latin typeface="Arial"/>
              </a:rPr>
              <a:t>Click to edit the outline text format</a:t>
            </a:r>
            <a:endParaRPr b="0" lang="es-EC" sz="3200" spc="-1" strike="noStrike">
              <a:latin typeface="Arial"/>
            </a:endParaRPr>
          </a:p>
          <a:p>
            <a:pPr lvl="1" marL="864000" indent="-324000">
              <a:spcBef>
                <a:spcPts val="1134"/>
              </a:spcBef>
              <a:buClr>
                <a:srgbClr val="000000"/>
              </a:buClr>
              <a:buSzPct val="75000"/>
              <a:buFont typeface="Symbol" charset="2"/>
              <a:buChar char=""/>
            </a:pPr>
            <a:r>
              <a:rPr b="0" lang="es-EC" sz="2800" spc="-1" strike="noStrike">
                <a:latin typeface="Arial"/>
              </a:rPr>
              <a:t>Second Outline Level</a:t>
            </a:r>
            <a:endParaRPr b="0" lang="es-EC" sz="2800" spc="-1" strike="noStrike">
              <a:latin typeface="Arial"/>
            </a:endParaRPr>
          </a:p>
          <a:p>
            <a:pPr lvl="2" marL="1296000" indent="-288000">
              <a:spcBef>
                <a:spcPts val="850"/>
              </a:spcBef>
              <a:buClr>
                <a:srgbClr val="000000"/>
              </a:buClr>
              <a:buSzPct val="45000"/>
              <a:buFont typeface="Wingdings" charset="2"/>
              <a:buChar char=""/>
            </a:pPr>
            <a:r>
              <a:rPr b="0" lang="es-EC" sz="2400" spc="-1" strike="noStrike">
                <a:latin typeface="Arial"/>
              </a:rPr>
              <a:t>Third Outline Level</a:t>
            </a:r>
            <a:endParaRPr b="0" lang="es-EC" sz="2400" spc="-1" strike="noStrike">
              <a:latin typeface="Arial"/>
            </a:endParaRPr>
          </a:p>
          <a:p>
            <a:pPr lvl="3" marL="1728000" indent="-216000">
              <a:spcBef>
                <a:spcPts val="567"/>
              </a:spcBef>
              <a:buClr>
                <a:srgbClr val="000000"/>
              </a:buClr>
              <a:buSzPct val="75000"/>
              <a:buFont typeface="Symbol" charset="2"/>
              <a:buChar char=""/>
            </a:pPr>
            <a:r>
              <a:rPr b="0" lang="es-EC" sz="2000" spc="-1" strike="noStrike">
                <a:latin typeface="Arial"/>
              </a:rPr>
              <a:t>Fourth Outline Level</a:t>
            </a:r>
            <a:endParaRPr b="0" lang="es-EC" sz="2000" spc="-1" strike="noStrike">
              <a:latin typeface="Arial"/>
            </a:endParaRPr>
          </a:p>
          <a:p>
            <a:pPr lvl="4" marL="2160000" indent="-216000">
              <a:spcBef>
                <a:spcPts val="283"/>
              </a:spcBef>
              <a:buClr>
                <a:srgbClr val="000000"/>
              </a:buClr>
              <a:buSzPct val="45000"/>
              <a:buFont typeface="Wingdings" charset="2"/>
              <a:buChar char=""/>
            </a:pPr>
            <a:r>
              <a:rPr b="0" lang="es-EC" sz="2000" spc="-1" strike="noStrike">
                <a:latin typeface="Arial"/>
              </a:rPr>
              <a:t>Fifth Outline Level</a:t>
            </a:r>
            <a:endParaRPr b="0" lang="es-EC" sz="2000" spc="-1" strike="noStrike">
              <a:latin typeface="Arial"/>
            </a:endParaRPr>
          </a:p>
          <a:p>
            <a:pPr lvl="5" marL="2592000" indent="-216000">
              <a:spcBef>
                <a:spcPts val="283"/>
              </a:spcBef>
              <a:buClr>
                <a:srgbClr val="000000"/>
              </a:buClr>
              <a:buSzPct val="45000"/>
              <a:buFont typeface="Wingdings" charset="2"/>
              <a:buChar char=""/>
            </a:pPr>
            <a:r>
              <a:rPr b="0" lang="es-EC" sz="2000" spc="-1" strike="noStrike">
                <a:latin typeface="Arial"/>
              </a:rPr>
              <a:t>Sixth Outline Level</a:t>
            </a:r>
            <a:endParaRPr b="0" lang="es-EC" sz="2000" spc="-1" strike="noStrike">
              <a:latin typeface="Arial"/>
            </a:endParaRPr>
          </a:p>
          <a:p>
            <a:pPr lvl="6" marL="3024000" indent="-216000">
              <a:spcBef>
                <a:spcPts val="283"/>
              </a:spcBef>
              <a:buClr>
                <a:srgbClr val="000000"/>
              </a:buClr>
              <a:buSzPct val="45000"/>
              <a:buFont typeface="Wingdings" charset="2"/>
              <a:buChar char=""/>
            </a:pPr>
            <a:r>
              <a:rPr b="0" lang="es-EC" sz="2000" spc="-1" strike="noStrike">
                <a:latin typeface="Arial"/>
              </a:rPr>
              <a:t>Seventh Outline Level</a:t>
            </a:r>
            <a:endParaRPr b="0" lang="es-EC"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8" name="Google Shape;51;p10" hidden="1"/>
          <p:cNvSpPr/>
          <p:nvPr/>
        </p:nvSpPr>
        <p:spPr>
          <a:xfrm>
            <a:off x="0" y="22934160"/>
            <a:ext cx="44996040" cy="4060080"/>
          </a:xfrm>
          <a:prstGeom prst="rect">
            <a:avLst/>
          </a:prstGeom>
          <a:solidFill>
            <a:schemeClr val="dk1"/>
          </a:solidFill>
          <a:ln w="0">
            <a:noFill/>
          </a:ln>
        </p:spPr>
        <p:style>
          <a:lnRef idx="0"/>
          <a:fillRef idx="0"/>
          <a:effectRef idx="0"/>
          <a:fontRef idx="minor"/>
        </p:style>
      </p:sp>
      <p:sp>
        <p:nvSpPr>
          <p:cNvPr id="79" name="PlaceHolder 1"/>
          <p:cNvSpPr>
            <a:spLocks noGrp="1"/>
          </p:cNvSpPr>
          <p:nvPr>
            <p:ph type="sldNum" idx="2"/>
          </p:nvPr>
        </p:nvSpPr>
        <p:spPr>
          <a:xfrm>
            <a:off x="41695560" y="24478560"/>
            <a:ext cx="2695320" cy="2062080"/>
          </a:xfrm>
          <a:prstGeom prst="rect">
            <a:avLst/>
          </a:prstGeom>
          <a:noFill/>
          <a:ln w="0">
            <a:noFill/>
          </a:ln>
        </p:spPr>
        <p:txBody>
          <a:bodyPr lIns="329760" rIns="329760" tIns="329760" bIns="329760" anchor="ctr">
            <a:noAutofit/>
          </a:bodyPr>
          <a:lstStyle>
            <a:lvl1pPr algn="r">
              <a:lnSpc>
                <a:spcPct val="100000"/>
              </a:lnSpc>
              <a:buNone/>
              <a:tabLst>
                <a:tab algn="l" pos="0"/>
              </a:tabLst>
              <a:defRPr b="0" lang="es" sz="3500" spc="-1" strike="noStrike">
                <a:solidFill>
                  <a:srgbClr val="000000"/>
                </a:solidFill>
                <a:latin typeface="Roboto"/>
                <a:ea typeface="Roboto"/>
              </a:defRPr>
            </a:lvl1pPr>
          </a:lstStyle>
          <a:p>
            <a:pPr algn="r">
              <a:lnSpc>
                <a:spcPct val="100000"/>
              </a:lnSpc>
              <a:buNone/>
              <a:tabLst>
                <a:tab algn="l" pos="0"/>
              </a:tabLst>
            </a:pPr>
            <a:fld id="{4DE963C1-3454-466A-84A6-55722B1D858F}" type="slidenum">
              <a:rPr b="0" lang="es" sz="3500" spc="-1" strike="noStrike">
                <a:solidFill>
                  <a:srgbClr val="000000"/>
                </a:solidFill>
                <a:latin typeface="Roboto"/>
                <a:ea typeface="Roboto"/>
              </a:rPr>
              <a:t>&lt;number&gt;</a:t>
            </a:fld>
            <a:endParaRPr b="0" lang="es-EC" sz="3500" spc="-1" strike="noStrike">
              <a:latin typeface="Times New Roman"/>
            </a:endParaRPr>
          </a:p>
        </p:txBody>
      </p:sp>
      <p:sp>
        <p:nvSpPr>
          <p:cNvPr id="80" name="PlaceHolder 2"/>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r>
              <a:rPr b="0" lang="es-EC" sz="4400" spc="-1" strike="noStrike">
                <a:latin typeface="Arial"/>
              </a:rPr>
              <a:t>Click to edit the title text format</a:t>
            </a:r>
            <a:endParaRPr b="0" lang="es-EC" sz="4400" spc="-1" strike="noStrike">
              <a:latin typeface="Arial"/>
            </a:endParaRPr>
          </a:p>
        </p:txBody>
      </p:sp>
      <p:sp>
        <p:nvSpPr>
          <p:cNvPr id="81" name="PlaceHolder 3"/>
          <p:cNvSpPr>
            <a:spLocks noGrp="1"/>
          </p:cNvSpPr>
          <p:nvPr>
            <p:ph type="body"/>
          </p:nvPr>
        </p:nvSpPr>
        <p:spPr>
          <a:xfrm>
            <a:off x="2249640" y="6318000"/>
            <a:ext cx="40498920" cy="156596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C" sz="3200" spc="-1" strike="noStrike">
                <a:latin typeface="Arial"/>
              </a:rPr>
              <a:t>Click to edit the outline text format</a:t>
            </a:r>
            <a:endParaRPr b="0" lang="es-EC" sz="3200" spc="-1" strike="noStrike">
              <a:latin typeface="Arial"/>
            </a:endParaRPr>
          </a:p>
          <a:p>
            <a:pPr lvl="1" marL="864000" indent="-324000">
              <a:spcBef>
                <a:spcPts val="1134"/>
              </a:spcBef>
              <a:buClr>
                <a:srgbClr val="000000"/>
              </a:buClr>
              <a:buSzPct val="75000"/>
              <a:buFont typeface="Symbol" charset="2"/>
              <a:buChar char=""/>
            </a:pPr>
            <a:r>
              <a:rPr b="0" lang="es-EC" sz="2800" spc="-1" strike="noStrike">
                <a:latin typeface="Arial"/>
              </a:rPr>
              <a:t>Second Outline Level</a:t>
            </a:r>
            <a:endParaRPr b="0" lang="es-EC" sz="2800" spc="-1" strike="noStrike">
              <a:latin typeface="Arial"/>
            </a:endParaRPr>
          </a:p>
          <a:p>
            <a:pPr lvl="2" marL="1296000" indent="-288000">
              <a:spcBef>
                <a:spcPts val="850"/>
              </a:spcBef>
              <a:buClr>
                <a:srgbClr val="000000"/>
              </a:buClr>
              <a:buSzPct val="45000"/>
              <a:buFont typeface="Wingdings" charset="2"/>
              <a:buChar char=""/>
            </a:pPr>
            <a:r>
              <a:rPr b="0" lang="es-EC" sz="2400" spc="-1" strike="noStrike">
                <a:latin typeface="Arial"/>
              </a:rPr>
              <a:t>Third Outline Level</a:t>
            </a:r>
            <a:endParaRPr b="0" lang="es-EC" sz="2400" spc="-1" strike="noStrike">
              <a:latin typeface="Arial"/>
            </a:endParaRPr>
          </a:p>
          <a:p>
            <a:pPr lvl="3" marL="1728000" indent="-216000">
              <a:spcBef>
                <a:spcPts val="567"/>
              </a:spcBef>
              <a:buClr>
                <a:srgbClr val="000000"/>
              </a:buClr>
              <a:buSzPct val="75000"/>
              <a:buFont typeface="Symbol" charset="2"/>
              <a:buChar char=""/>
            </a:pPr>
            <a:r>
              <a:rPr b="0" lang="es-EC" sz="2000" spc="-1" strike="noStrike">
                <a:latin typeface="Arial"/>
              </a:rPr>
              <a:t>Fourth Outline Level</a:t>
            </a:r>
            <a:endParaRPr b="0" lang="es-EC" sz="2000" spc="-1" strike="noStrike">
              <a:latin typeface="Arial"/>
            </a:endParaRPr>
          </a:p>
          <a:p>
            <a:pPr lvl="4" marL="2160000" indent="-216000">
              <a:spcBef>
                <a:spcPts val="283"/>
              </a:spcBef>
              <a:buClr>
                <a:srgbClr val="000000"/>
              </a:buClr>
              <a:buSzPct val="45000"/>
              <a:buFont typeface="Wingdings" charset="2"/>
              <a:buChar char=""/>
            </a:pPr>
            <a:r>
              <a:rPr b="0" lang="es-EC" sz="2000" spc="-1" strike="noStrike">
                <a:latin typeface="Arial"/>
              </a:rPr>
              <a:t>Fifth Outline Level</a:t>
            </a:r>
            <a:endParaRPr b="0" lang="es-EC" sz="2000" spc="-1" strike="noStrike">
              <a:latin typeface="Arial"/>
            </a:endParaRPr>
          </a:p>
          <a:p>
            <a:pPr lvl="5" marL="2592000" indent="-216000">
              <a:spcBef>
                <a:spcPts val="283"/>
              </a:spcBef>
              <a:buClr>
                <a:srgbClr val="000000"/>
              </a:buClr>
              <a:buSzPct val="45000"/>
              <a:buFont typeface="Wingdings" charset="2"/>
              <a:buChar char=""/>
            </a:pPr>
            <a:r>
              <a:rPr b="0" lang="es-EC" sz="2000" spc="-1" strike="noStrike">
                <a:latin typeface="Arial"/>
              </a:rPr>
              <a:t>Sixth Outline Level</a:t>
            </a:r>
            <a:endParaRPr b="0" lang="es-EC" sz="2000" spc="-1" strike="noStrike">
              <a:latin typeface="Arial"/>
            </a:endParaRPr>
          </a:p>
          <a:p>
            <a:pPr lvl="6" marL="3024000" indent="-216000">
              <a:spcBef>
                <a:spcPts val="283"/>
              </a:spcBef>
              <a:buClr>
                <a:srgbClr val="000000"/>
              </a:buClr>
              <a:buSzPct val="45000"/>
              <a:buFont typeface="Wingdings" charset="2"/>
              <a:buChar char=""/>
            </a:pPr>
            <a:r>
              <a:rPr b="0" lang="es-EC" sz="2000" spc="-1" strike="noStrike">
                <a:latin typeface="Arial"/>
              </a:rPr>
              <a:t>Seventh Outline Level</a:t>
            </a:r>
            <a:endParaRPr b="0" lang="es-EC"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8" name="Google Shape;106;p22" hidden="1"/>
          <p:cNvSpPr/>
          <p:nvPr/>
        </p:nvSpPr>
        <p:spPr>
          <a:xfrm>
            <a:off x="0" y="22934160"/>
            <a:ext cx="44996040" cy="4060080"/>
          </a:xfrm>
          <a:prstGeom prst="rect">
            <a:avLst/>
          </a:prstGeom>
          <a:solidFill>
            <a:schemeClr val="dk1"/>
          </a:solidFill>
          <a:ln w="0">
            <a:noFill/>
          </a:ln>
        </p:spPr>
        <p:style>
          <a:lnRef idx="0"/>
          <a:fillRef idx="0"/>
          <a:effectRef idx="0"/>
          <a:fontRef idx="minor"/>
        </p:style>
      </p:sp>
      <p:sp>
        <p:nvSpPr>
          <p:cNvPr id="119" name="PlaceHolder 1"/>
          <p:cNvSpPr>
            <a:spLocks noGrp="1"/>
          </p:cNvSpPr>
          <p:nvPr>
            <p:ph type="sldNum" idx="3"/>
          </p:nvPr>
        </p:nvSpPr>
        <p:spPr>
          <a:xfrm>
            <a:off x="41695560" y="24478560"/>
            <a:ext cx="2695680" cy="2061360"/>
          </a:xfrm>
          <a:prstGeom prst="rect">
            <a:avLst/>
          </a:prstGeom>
          <a:noFill/>
          <a:ln w="0">
            <a:noFill/>
          </a:ln>
        </p:spPr>
        <p:txBody>
          <a:bodyPr lIns="460080" rIns="460080" tIns="460080" bIns="460080" anchor="ctr">
            <a:noAutofit/>
          </a:bodyPr>
          <a:lstStyle>
            <a:lvl1pPr algn="r">
              <a:lnSpc>
                <a:spcPct val="100000"/>
              </a:lnSpc>
              <a:buNone/>
              <a:tabLst>
                <a:tab algn="l" pos="0"/>
              </a:tabLst>
              <a:defRPr b="0" lang="es" sz="5000" spc="-1" strike="noStrike">
                <a:solidFill>
                  <a:srgbClr val="ffffff"/>
                </a:solidFill>
                <a:latin typeface="Roboto"/>
                <a:ea typeface="Roboto"/>
              </a:defRPr>
            </a:lvl1pPr>
          </a:lstStyle>
          <a:p>
            <a:pPr algn="r">
              <a:lnSpc>
                <a:spcPct val="100000"/>
              </a:lnSpc>
              <a:buNone/>
              <a:tabLst>
                <a:tab algn="l" pos="0"/>
              </a:tabLst>
            </a:pPr>
            <a:fld id="{BB7DF9E5-4D2A-406F-ABA4-C73E8D318EAC}" type="slidenum">
              <a:rPr b="0" lang="es" sz="5000" spc="-1" strike="noStrike">
                <a:solidFill>
                  <a:srgbClr val="ffffff"/>
                </a:solidFill>
                <a:latin typeface="Roboto"/>
                <a:ea typeface="Roboto"/>
              </a:rPr>
              <a:t>&lt;number&gt;</a:t>
            </a:fld>
            <a:endParaRPr b="0" lang="es-EC" sz="5000" spc="-1" strike="noStrike">
              <a:latin typeface="Times New Roman"/>
            </a:endParaRPr>
          </a:p>
        </p:txBody>
      </p:sp>
      <p:sp>
        <p:nvSpPr>
          <p:cNvPr id="120" name="PlaceHolder 2"/>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r>
              <a:rPr b="0" lang="es-EC" sz="4400" spc="-1" strike="noStrike">
                <a:latin typeface="Arial"/>
              </a:rPr>
              <a:t>Click to edit </a:t>
            </a:r>
            <a:r>
              <a:rPr b="0" lang="es-EC" sz="4400" spc="-1" strike="noStrike">
                <a:latin typeface="Arial"/>
              </a:rPr>
              <a:t>the title text </a:t>
            </a:r>
            <a:r>
              <a:rPr b="0" lang="es-EC" sz="4400" spc="-1" strike="noStrike">
                <a:latin typeface="Arial"/>
              </a:rPr>
              <a:t>format</a:t>
            </a:r>
            <a:endParaRPr b="0" lang="es-EC" sz="4400" spc="-1" strike="noStrike">
              <a:latin typeface="Arial"/>
            </a:endParaRPr>
          </a:p>
        </p:txBody>
      </p:sp>
      <p:sp>
        <p:nvSpPr>
          <p:cNvPr id="121" name="PlaceHolder 3"/>
          <p:cNvSpPr>
            <a:spLocks noGrp="1"/>
          </p:cNvSpPr>
          <p:nvPr>
            <p:ph type="body"/>
          </p:nvPr>
        </p:nvSpPr>
        <p:spPr>
          <a:xfrm>
            <a:off x="2249640" y="6318000"/>
            <a:ext cx="40498920" cy="156596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C" sz="3200" spc="-1" strike="noStrike">
                <a:latin typeface="Arial"/>
              </a:rPr>
              <a:t>Click to edit the outline text format</a:t>
            </a:r>
            <a:endParaRPr b="0" lang="es-EC" sz="3200" spc="-1" strike="noStrike">
              <a:latin typeface="Arial"/>
            </a:endParaRPr>
          </a:p>
          <a:p>
            <a:pPr lvl="1" marL="864000" indent="-324000">
              <a:spcBef>
                <a:spcPts val="1134"/>
              </a:spcBef>
              <a:buClr>
                <a:srgbClr val="000000"/>
              </a:buClr>
              <a:buSzPct val="75000"/>
              <a:buFont typeface="Symbol" charset="2"/>
              <a:buChar char=""/>
            </a:pPr>
            <a:r>
              <a:rPr b="0" lang="es-EC" sz="2800" spc="-1" strike="noStrike">
                <a:latin typeface="Arial"/>
              </a:rPr>
              <a:t>Second Outline Level</a:t>
            </a:r>
            <a:endParaRPr b="0" lang="es-EC" sz="2800" spc="-1" strike="noStrike">
              <a:latin typeface="Arial"/>
            </a:endParaRPr>
          </a:p>
          <a:p>
            <a:pPr lvl="2" marL="1296000" indent="-288000">
              <a:spcBef>
                <a:spcPts val="850"/>
              </a:spcBef>
              <a:buClr>
                <a:srgbClr val="000000"/>
              </a:buClr>
              <a:buSzPct val="45000"/>
              <a:buFont typeface="Wingdings" charset="2"/>
              <a:buChar char=""/>
            </a:pPr>
            <a:r>
              <a:rPr b="0" lang="es-EC" sz="2400" spc="-1" strike="noStrike">
                <a:latin typeface="Arial"/>
              </a:rPr>
              <a:t>Third Outline Level</a:t>
            </a:r>
            <a:endParaRPr b="0" lang="es-EC" sz="2400" spc="-1" strike="noStrike">
              <a:latin typeface="Arial"/>
            </a:endParaRPr>
          </a:p>
          <a:p>
            <a:pPr lvl="3" marL="1728000" indent="-216000">
              <a:spcBef>
                <a:spcPts val="567"/>
              </a:spcBef>
              <a:buClr>
                <a:srgbClr val="000000"/>
              </a:buClr>
              <a:buSzPct val="75000"/>
              <a:buFont typeface="Symbol" charset="2"/>
              <a:buChar char=""/>
            </a:pPr>
            <a:r>
              <a:rPr b="0" lang="es-EC" sz="2000" spc="-1" strike="noStrike">
                <a:latin typeface="Arial"/>
              </a:rPr>
              <a:t>Fourth Outline Level</a:t>
            </a:r>
            <a:endParaRPr b="0" lang="es-EC" sz="2000" spc="-1" strike="noStrike">
              <a:latin typeface="Arial"/>
            </a:endParaRPr>
          </a:p>
          <a:p>
            <a:pPr lvl="4" marL="2160000" indent="-216000">
              <a:spcBef>
                <a:spcPts val="283"/>
              </a:spcBef>
              <a:buClr>
                <a:srgbClr val="000000"/>
              </a:buClr>
              <a:buSzPct val="45000"/>
              <a:buFont typeface="Wingdings" charset="2"/>
              <a:buChar char=""/>
            </a:pPr>
            <a:r>
              <a:rPr b="0" lang="es-EC" sz="2000" spc="-1" strike="noStrike">
                <a:latin typeface="Arial"/>
              </a:rPr>
              <a:t>Fifth Outline Level</a:t>
            </a:r>
            <a:endParaRPr b="0" lang="es-EC" sz="2000" spc="-1" strike="noStrike">
              <a:latin typeface="Arial"/>
            </a:endParaRPr>
          </a:p>
          <a:p>
            <a:pPr lvl="5" marL="2592000" indent="-216000">
              <a:spcBef>
                <a:spcPts val="283"/>
              </a:spcBef>
              <a:buClr>
                <a:srgbClr val="000000"/>
              </a:buClr>
              <a:buSzPct val="45000"/>
              <a:buFont typeface="Wingdings" charset="2"/>
              <a:buChar char=""/>
            </a:pPr>
            <a:r>
              <a:rPr b="0" lang="es-EC" sz="2000" spc="-1" strike="noStrike">
                <a:latin typeface="Arial"/>
              </a:rPr>
              <a:t>Sixth Outline Level</a:t>
            </a:r>
            <a:endParaRPr b="0" lang="es-EC" sz="2000" spc="-1" strike="noStrike">
              <a:latin typeface="Arial"/>
            </a:endParaRPr>
          </a:p>
          <a:p>
            <a:pPr lvl="6" marL="3024000" indent="-216000">
              <a:spcBef>
                <a:spcPts val="283"/>
              </a:spcBef>
              <a:buClr>
                <a:srgbClr val="000000"/>
              </a:buClr>
              <a:buSzPct val="45000"/>
              <a:buFont typeface="Wingdings" charset="2"/>
              <a:buChar char=""/>
            </a:pPr>
            <a:r>
              <a:rPr b="0" lang="es-EC" sz="2000" spc="-1" strike="noStrike">
                <a:latin typeface="Arial"/>
              </a:rPr>
              <a:t>Seventh Outline Level</a:t>
            </a:r>
            <a:endParaRPr b="0" lang="es-EC"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8" name="Google Shape;106;p22" hidden="1"/>
          <p:cNvSpPr/>
          <p:nvPr/>
        </p:nvSpPr>
        <p:spPr>
          <a:xfrm>
            <a:off x="0" y="22934160"/>
            <a:ext cx="44996040" cy="4060080"/>
          </a:xfrm>
          <a:prstGeom prst="rect">
            <a:avLst/>
          </a:prstGeom>
          <a:solidFill>
            <a:schemeClr val="dk1"/>
          </a:solidFill>
          <a:ln w="0">
            <a:noFill/>
          </a:ln>
        </p:spPr>
        <p:style>
          <a:lnRef idx="0"/>
          <a:fillRef idx="0"/>
          <a:effectRef idx="0"/>
          <a:fontRef idx="minor"/>
        </p:style>
      </p:sp>
      <p:sp>
        <p:nvSpPr>
          <p:cNvPr id="159" name="PlaceHolder 1"/>
          <p:cNvSpPr>
            <a:spLocks noGrp="1"/>
          </p:cNvSpPr>
          <p:nvPr>
            <p:ph type="sldNum" idx="4"/>
          </p:nvPr>
        </p:nvSpPr>
        <p:spPr>
          <a:xfrm>
            <a:off x="41695560" y="24478560"/>
            <a:ext cx="2695680" cy="2061360"/>
          </a:xfrm>
          <a:prstGeom prst="rect">
            <a:avLst/>
          </a:prstGeom>
          <a:noFill/>
          <a:ln w="0">
            <a:noFill/>
          </a:ln>
        </p:spPr>
        <p:txBody>
          <a:bodyPr lIns="460080" rIns="460080" tIns="460080" bIns="460080" anchor="ctr">
            <a:noAutofit/>
          </a:bodyPr>
          <a:lstStyle>
            <a:lvl1pPr algn="r">
              <a:lnSpc>
                <a:spcPct val="100000"/>
              </a:lnSpc>
              <a:buNone/>
              <a:tabLst>
                <a:tab algn="l" pos="0"/>
              </a:tabLst>
              <a:defRPr b="0" lang="es" sz="5000" spc="-1" strike="noStrike">
                <a:solidFill>
                  <a:srgbClr val="ffffff"/>
                </a:solidFill>
                <a:latin typeface="Roboto"/>
                <a:ea typeface="Roboto"/>
              </a:defRPr>
            </a:lvl1pPr>
          </a:lstStyle>
          <a:p>
            <a:pPr algn="r">
              <a:lnSpc>
                <a:spcPct val="100000"/>
              </a:lnSpc>
              <a:buNone/>
              <a:tabLst>
                <a:tab algn="l" pos="0"/>
              </a:tabLst>
            </a:pPr>
            <a:fld id="{3EC53E75-E8CB-4FD2-83C8-179A399A8B52}" type="slidenum">
              <a:rPr b="0" lang="es" sz="5000" spc="-1" strike="noStrike">
                <a:solidFill>
                  <a:srgbClr val="ffffff"/>
                </a:solidFill>
                <a:latin typeface="Roboto"/>
                <a:ea typeface="Roboto"/>
              </a:rPr>
              <a:t>&lt;number&gt;</a:t>
            </a:fld>
            <a:endParaRPr b="0" lang="es-EC" sz="5000" spc="-1" strike="noStrike">
              <a:latin typeface="Times New Roman"/>
            </a:endParaRPr>
          </a:p>
        </p:txBody>
      </p:sp>
      <p:sp>
        <p:nvSpPr>
          <p:cNvPr id="160" name="PlaceHolder 2"/>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r>
              <a:rPr b="0" lang="es-EC" sz="4400" spc="-1" strike="noStrike">
                <a:latin typeface="Arial"/>
              </a:rPr>
              <a:t>Click to edit </a:t>
            </a:r>
            <a:r>
              <a:rPr b="0" lang="es-EC" sz="4400" spc="-1" strike="noStrike">
                <a:latin typeface="Arial"/>
              </a:rPr>
              <a:t>the title text </a:t>
            </a:r>
            <a:r>
              <a:rPr b="0" lang="es-EC" sz="4400" spc="-1" strike="noStrike">
                <a:latin typeface="Arial"/>
              </a:rPr>
              <a:t>format</a:t>
            </a:r>
            <a:endParaRPr b="0" lang="es-EC" sz="4400" spc="-1" strike="noStrike">
              <a:latin typeface="Arial"/>
            </a:endParaRPr>
          </a:p>
        </p:txBody>
      </p:sp>
      <p:sp>
        <p:nvSpPr>
          <p:cNvPr id="161" name="PlaceHolder 3"/>
          <p:cNvSpPr>
            <a:spLocks noGrp="1"/>
          </p:cNvSpPr>
          <p:nvPr>
            <p:ph type="body"/>
          </p:nvPr>
        </p:nvSpPr>
        <p:spPr>
          <a:xfrm>
            <a:off x="2249640" y="6318000"/>
            <a:ext cx="40498920" cy="156596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C" sz="3200" spc="-1" strike="noStrike">
                <a:latin typeface="Arial"/>
              </a:rPr>
              <a:t>Click to edit the outline text format</a:t>
            </a:r>
            <a:endParaRPr b="0" lang="es-EC" sz="3200" spc="-1" strike="noStrike">
              <a:latin typeface="Arial"/>
            </a:endParaRPr>
          </a:p>
          <a:p>
            <a:pPr lvl="1" marL="864000" indent="-324000">
              <a:spcBef>
                <a:spcPts val="1134"/>
              </a:spcBef>
              <a:buClr>
                <a:srgbClr val="000000"/>
              </a:buClr>
              <a:buSzPct val="75000"/>
              <a:buFont typeface="Symbol" charset="2"/>
              <a:buChar char=""/>
            </a:pPr>
            <a:r>
              <a:rPr b="0" lang="es-EC" sz="2800" spc="-1" strike="noStrike">
                <a:latin typeface="Arial"/>
              </a:rPr>
              <a:t>Second Outline Level</a:t>
            </a:r>
            <a:endParaRPr b="0" lang="es-EC" sz="2800" spc="-1" strike="noStrike">
              <a:latin typeface="Arial"/>
            </a:endParaRPr>
          </a:p>
          <a:p>
            <a:pPr lvl="2" marL="1296000" indent="-288000">
              <a:spcBef>
                <a:spcPts val="850"/>
              </a:spcBef>
              <a:buClr>
                <a:srgbClr val="000000"/>
              </a:buClr>
              <a:buSzPct val="45000"/>
              <a:buFont typeface="Wingdings" charset="2"/>
              <a:buChar char=""/>
            </a:pPr>
            <a:r>
              <a:rPr b="0" lang="es-EC" sz="2400" spc="-1" strike="noStrike">
                <a:latin typeface="Arial"/>
              </a:rPr>
              <a:t>Third Outline Level</a:t>
            </a:r>
            <a:endParaRPr b="0" lang="es-EC" sz="2400" spc="-1" strike="noStrike">
              <a:latin typeface="Arial"/>
            </a:endParaRPr>
          </a:p>
          <a:p>
            <a:pPr lvl="3" marL="1728000" indent="-216000">
              <a:spcBef>
                <a:spcPts val="567"/>
              </a:spcBef>
              <a:buClr>
                <a:srgbClr val="000000"/>
              </a:buClr>
              <a:buSzPct val="75000"/>
              <a:buFont typeface="Symbol" charset="2"/>
              <a:buChar char=""/>
            </a:pPr>
            <a:r>
              <a:rPr b="0" lang="es-EC" sz="2000" spc="-1" strike="noStrike">
                <a:latin typeface="Arial"/>
              </a:rPr>
              <a:t>Fourth Outline Level</a:t>
            </a:r>
            <a:endParaRPr b="0" lang="es-EC" sz="2000" spc="-1" strike="noStrike">
              <a:latin typeface="Arial"/>
            </a:endParaRPr>
          </a:p>
          <a:p>
            <a:pPr lvl="4" marL="2160000" indent="-216000">
              <a:spcBef>
                <a:spcPts val="283"/>
              </a:spcBef>
              <a:buClr>
                <a:srgbClr val="000000"/>
              </a:buClr>
              <a:buSzPct val="45000"/>
              <a:buFont typeface="Wingdings" charset="2"/>
              <a:buChar char=""/>
            </a:pPr>
            <a:r>
              <a:rPr b="0" lang="es-EC" sz="2000" spc="-1" strike="noStrike">
                <a:latin typeface="Arial"/>
              </a:rPr>
              <a:t>Fifth Outline Level</a:t>
            </a:r>
            <a:endParaRPr b="0" lang="es-EC" sz="2000" spc="-1" strike="noStrike">
              <a:latin typeface="Arial"/>
            </a:endParaRPr>
          </a:p>
          <a:p>
            <a:pPr lvl="5" marL="2592000" indent="-216000">
              <a:spcBef>
                <a:spcPts val="283"/>
              </a:spcBef>
              <a:buClr>
                <a:srgbClr val="000000"/>
              </a:buClr>
              <a:buSzPct val="45000"/>
              <a:buFont typeface="Wingdings" charset="2"/>
              <a:buChar char=""/>
            </a:pPr>
            <a:r>
              <a:rPr b="0" lang="es-EC" sz="2000" spc="-1" strike="noStrike">
                <a:latin typeface="Arial"/>
              </a:rPr>
              <a:t>Sixth Outline Level</a:t>
            </a:r>
            <a:endParaRPr b="0" lang="es-EC" sz="2000" spc="-1" strike="noStrike">
              <a:latin typeface="Arial"/>
            </a:endParaRPr>
          </a:p>
          <a:p>
            <a:pPr lvl="6" marL="3024000" indent="-216000">
              <a:spcBef>
                <a:spcPts val="283"/>
              </a:spcBef>
              <a:buClr>
                <a:srgbClr val="000000"/>
              </a:buClr>
              <a:buSzPct val="45000"/>
              <a:buFont typeface="Wingdings" charset="2"/>
              <a:buChar char=""/>
            </a:pPr>
            <a:r>
              <a:rPr b="0" lang="es-EC" sz="2000" spc="-1" strike="noStrike">
                <a:latin typeface="Arial"/>
              </a:rPr>
              <a:t>Seventh Outline Level</a:t>
            </a:r>
            <a:endParaRPr b="0" lang="es-EC"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8" name="Google Shape;106;p22" hidden="1"/>
          <p:cNvSpPr/>
          <p:nvPr/>
        </p:nvSpPr>
        <p:spPr>
          <a:xfrm>
            <a:off x="0" y="22934160"/>
            <a:ext cx="44996040" cy="4060080"/>
          </a:xfrm>
          <a:prstGeom prst="rect">
            <a:avLst/>
          </a:prstGeom>
          <a:solidFill>
            <a:schemeClr val="dk1"/>
          </a:solidFill>
          <a:ln w="0">
            <a:noFill/>
          </a:ln>
        </p:spPr>
        <p:style>
          <a:lnRef idx="0"/>
          <a:fillRef idx="0"/>
          <a:effectRef idx="0"/>
          <a:fontRef idx="minor"/>
        </p:style>
      </p:sp>
      <p:sp>
        <p:nvSpPr>
          <p:cNvPr id="199" name="PlaceHolder 1"/>
          <p:cNvSpPr>
            <a:spLocks noGrp="1"/>
          </p:cNvSpPr>
          <p:nvPr>
            <p:ph type="sldNum" idx="5"/>
          </p:nvPr>
        </p:nvSpPr>
        <p:spPr>
          <a:xfrm>
            <a:off x="41695560" y="24478560"/>
            <a:ext cx="2695680" cy="2061360"/>
          </a:xfrm>
          <a:prstGeom prst="rect">
            <a:avLst/>
          </a:prstGeom>
          <a:noFill/>
          <a:ln w="0">
            <a:noFill/>
          </a:ln>
        </p:spPr>
        <p:txBody>
          <a:bodyPr lIns="460080" rIns="460080" tIns="460080" bIns="460080" anchor="ctr">
            <a:noAutofit/>
          </a:bodyPr>
          <a:lstStyle>
            <a:lvl1pPr algn="r">
              <a:lnSpc>
                <a:spcPct val="100000"/>
              </a:lnSpc>
              <a:buNone/>
              <a:tabLst>
                <a:tab algn="l" pos="0"/>
              </a:tabLst>
              <a:defRPr b="0" lang="es" sz="5000" spc="-1" strike="noStrike">
                <a:solidFill>
                  <a:srgbClr val="ffffff"/>
                </a:solidFill>
                <a:latin typeface="Roboto"/>
                <a:ea typeface="Roboto"/>
              </a:defRPr>
            </a:lvl1pPr>
          </a:lstStyle>
          <a:p>
            <a:pPr algn="r">
              <a:lnSpc>
                <a:spcPct val="100000"/>
              </a:lnSpc>
              <a:buNone/>
              <a:tabLst>
                <a:tab algn="l" pos="0"/>
              </a:tabLst>
            </a:pPr>
            <a:fld id="{B9CCEF59-7249-4A02-B964-CD7F6EB15600}" type="slidenum">
              <a:rPr b="0" lang="es" sz="5000" spc="-1" strike="noStrike">
                <a:solidFill>
                  <a:srgbClr val="ffffff"/>
                </a:solidFill>
                <a:latin typeface="Roboto"/>
                <a:ea typeface="Roboto"/>
              </a:rPr>
              <a:t>&lt;number&gt;</a:t>
            </a:fld>
            <a:endParaRPr b="0" lang="es-EC" sz="5000" spc="-1" strike="noStrike">
              <a:latin typeface="Times New Roman"/>
            </a:endParaRPr>
          </a:p>
        </p:txBody>
      </p:sp>
      <p:sp>
        <p:nvSpPr>
          <p:cNvPr id="200" name="PlaceHolder 2"/>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r>
              <a:rPr b="0" lang="es-EC" sz="4400" spc="-1" strike="noStrike">
                <a:latin typeface="Arial"/>
              </a:rPr>
              <a:t>Click to edit </a:t>
            </a:r>
            <a:r>
              <a:rPr b="0" lang="es-EC" sz="4400" spc="-1" strike="noStrike">
                <a:latin typeface="Arial"/>
              </a:rPr>
              <a:t>the title text </a:t>
            </a:r>
            <a:r>
              <a:rPr b="0" lang="es-EC" sz="4400" spc="-1" strike="noStrike">
                <a:latin typeface="Arial"/>
              </a:rPr>
              <a:t>format</a:t>
            </a:r>
            <a:endParaRPr b="0" lang="es-EC" sz="4400" spc="-1" strike="noStrike">
              <a:latin typeface="Arial"/>
            </a:endParaRPr>
          </a:p>
        </p:txBody>
      </p:sp>
      <p:sp>
        <p:nvSpPr>
          <p:cNvPr id="201" name="PlaceHolder 3"/>
          <p:cNvSpPr>
            <a:spLocks noGrp="1"/>
          </p:cNvSpPr>
          <p:nvPr>
            <p:ph type="body"/>
          </p:nvPr>
        </p:nvSpPr>
        <p:spPr>
          <a:xfrm>
            <a:off x="2249640" y="6318000"/>
            <a:ext cx="40498920" cy="156596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C" sz="3200" spc="-1" strike="noStrike">
                <a:latin typeface="Arial"/>
              </a:rPr>
              <a:t>Click to edit the outline text format</a:t>
            </a:r>
            <a:endParaRPr b="0" lang="es-EC" sz="3200" spc="-1" strike="noStrike">
              <a:latin typeface="Arial"/>
            </a:endParaRPr>
          </a:p>
          <a:p>
            <a:pPr lvl="1" marL="864000" indent="-324000">
              <a:spcBef>
                <a:spcPts val="1134"/>
              </a:spcBef>
              <a:buClr>
                <a:srgbClr val="000000"/>
              </a:buClr>
              <a:buSzPct val="75000"/>
              <a:buFont typeface="Symbol" charset="2"/>
              <a:buChar char=""/>
            </a:pPr>
            <a:r>
              <a:rPr b="0" lang="es-EC" sz="2800" spc="-1" strike="noStrike">
                <a:latin typeface="Arial"/>
              </a:rPr>
              <a:t>Second Outline Level</a:t>
            </a:r>
            <a:endParaRPr b="0" lang="es-EC" sz="2800" spc="-1" strike="noStrike">
              <a:latin typeface="Arial"/>
            </a:endParaRPr>
          </a:p>
          <a:p>
            <a:pPr lvl="2" marL="1296000" indent="-288000">
              <a:spcBef>
                <a:spcPts val="850"/>
              </a:spcBef>
              <a:buClr>
                <a:srgbClr val="000000"/>
              </a:buClr>
              <a:buSzPct val="45000"/>
              <a:buFont typeface="Wingdings" charset="2"/>
              <a:buChar char=""/>
            </a:pPr>
            <a:r>
              <a:rPr b="0" lang="es-EC" sz="2400" spc="-1" strike="noStrike">
                <a:latin typeface="Arial"/>
              </a:rPr>
              <a:t>Third Outline Level</a:t>
            </a:r>
            <a:endParaRPr b="0" lang="es-EC" sz="2400" spc="-1" strike="noStrike">
              <a:latin typeface="Arial"/>
            </a:endParaRPr>
          </a:p>
          <a:p>
            <a:pPr lvl="3" marL="1728000" indent="-216000">
              <a:spcBef>
                <a:spcPts val="567"/>
              </a:spcBef>
              <a:buClr>
                <a:srgbClr val="000000"/>
              </a:buClr>
              <a:buSzPct val="75000"/>
              <a:buFont typeface="Symbol" charset="2"/>
              <a:buChar char=""/>
            </a:pPr>
            <a:r>
              <a:rPr b="0" lang="es-EC" sz="2000" spc="-1" strike="noStrike">
                <a:latin typeface="Arial"/>
              </a:rPr>
              <a:t>Fourth Outline Level</a:t>
            </a:r>
            <a:endParaRPr b="0" lang="es-EC" sz="2000" spc="-1" strike="noStrike">
              <a:latin typeface="Arial"/>
            </a:endParaRPr>
          </a:p>
          <a:p>
            <a:pPr lvl="4" marL="2160000" indent="-216000">
              <a:spcBef>
                <a:spcPts val="283"/>
              </a:spcBef>
              <a:buClr>
                <a:srgbClr val="000000"/>
              </a:buClr>
              <a:buSzPct val="45000"/>
              <a:buFont typeface="Wingdings" charset="2"/>
              <a:buChar char=""/>
            </a:pPr>
            <a:r>
              <a:rPr b="0" lang="es-EC" sz="2000" spc="-1" strike="noStrike">
                <a:latin typeface="Arial"/>
              </a:rPr>
              <a:t>Fifth Outline Level</a:t>
            </a:r>
            <a:endParaRPr b="0" lang="es-EC" sz="2000" spc="-1" strike="noStrike">
              <a:latin typeface="Arial"/>
            </a:endParaRPr>
          </a:p>
          <a:p>
            <a:pPr lvl="5" marL="2592000" indent="-216000">
              <a:spcBef>
                <a:spcPts val="283"/>
              </a:spcBef>
              <a:buClr>
                <a:srgbClr val="000000"/>
              </a:buClr>
              <a:buSzPct val="45000"/>
              <a:buFont typeface="Wingdings" charset="2"/>
              <a:buChar char=""/>
            </a:pPr>
            <a:r>
              <a:rPr b="0" lang="es-EC" sz="2000" spc="-1" strike="noStrike">
                <a:latin typeface="Arial"/>
              </a:rPr>
              <a:t>Sixth Outline Level</a:t>
            </a:r>
            <a:endParaRPr b="0" lang="es-EC" sz="2000" spc="-1" strike="noStrike">
              <a:latin typeface="Arial"/>
            </a:endParaRPr>
          </a:p>
          <a:p>
            <a:pPr lvl="6" marL="3024000" indent="-216000">
              <a:spcBef>
                <a:spcPts val="283"/>
              </a:spcBef>
              <a:buClr>
                <a:srgbClr val="000000"/>
              </a:buClr>
              <a:buSzPct val="45000"/>
              <a:buFont typeface="Wingdings" charset="2"/>
              <a:buChar char=""/>
            </a:pPr>
            <a:r>
              <a:rPr b="0" lang="es-EC" sz="2000" spc="-1" strike="noStrike">
                <a:latin typeface="Arial"/>
              </a:rPr>
              <a:t>Seventh Outline Level</a:t>
            </a:r>
            <a:endParaRPr b="0" lang="es-EC"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8" name="Google Shape;106;p22" hidden="1"/>
          <p:cNvSpPr/>
          <p:nvPr/>
        </p:nvSpPr>
        <p:spPr>
          <a:xfrm>
            <a:off x="0" y="22934160"/>
            <a:ext cx="44996040" cy="4060080"/>
          </a:xfrm>
          <a:prstGeom prst="rect">
            <a:avLst/>
          </a:prstGeom>
          <a:solidFill>
            <a:schemeClr val="dk1"/>
          </a:solidFill>
          <a:ln w="0">
            <a:noFill/>
          </a:ln>
        </p:spPr>
        <p:style>
          <a:lnRef idx="0"/>
          <a:fillRef idx="0"/>
          <a:effectRef idx="0"/>
          <a:fontRef idx="minor"/>
        </p:style>
      </p:sp>
      <p:sp>
        <p:nvSpPr>
          <p:cNvPr id="239" name="PlaceHolder 1"/>
          <p:cNvSpPr>
            <a:spLocks noGrp="1"/>
          </p:cNvSpPr>
          <p:nvPr>
            <p:ph type="sldNum" idx="6"/>
          </p:nvPr>
        </p:nvSpPr>
        <p:spPr>
          <a:xfrm>
            <a:off x="41695560" y="24478560"/>
            <a:ext cx="2695680" cy="2061360"/>
          </a:xfrm>
          <a:prstGeom prst="rect">
            <a:avLst/>
          </a:prstGeom>
          <a:noFill/>
          <a:ln w="0">
            <a:noFill/>
          </a:ln>
        </p:spPr>
        <p:txBody>
          <a:bodyPr lIns="460080" rIns="460080" tIns="460080" bIns="460080" anchor="ctr">
            <a:noAutofit/>
          </a:bodyPr>
          <a:lstStyle>
            <a:lvl1pPr algn="r">
              <a:lnSpc>
                <a:spcPct val="100000"/>
              </a:lnSpc>
              <a:buNone/>
              <a:tabLst>
                <a:tab algn="l" pos="0"/>
              </a:tabLst>
              <a:defRPr b="0" lang="es" sz="5000" spc="-1" strike="noStrike">
                <a:solidFill>
                  <a:srgbClr val="ffffff"/>
                </a:solidFill>
                <a:latin typeface="Roboto"/>
                <a:ea typeface="Roboto"/>
              </a:defRPr>
            </a:lvl1pPr>
          </a:lstStyle>
          <a:p>
            <a:pPr algn="r">
              <a:lnSpc>
                <a:spcPct val="100000"/>
              </a:lnSpc>
              <a:buNone/>
              <a:tabLst>
                <a:tab algn="l" pos="0"/>
              </a:tabLst>
            </a:pPr>
            <a:fld id="{72E7C59A-7C3A-4CF8-BF3D-F3AD0B2B3CF5}" type="slidenum">
              <a:rPr b="0" lang="es" sz="5000" spc="-1" strike="noStrike">
                <a:solidFill>
                  <a:srgbClr val="ffffff"/>
                </a:solidFill>
                <a:latin typeface="Roboto"/>
                <a:ea typeface="Roboto"/>
              </a:rPr>
              <a:t>&lt;number&gt;</a:t>
            </a:fld>
            <a:endParaRPr b="0" lang="es-EC" sz="5000" spc="-1" strike="noStrike">
              <a:latin typeface="Times New Roman"/>
            </a:endParaRPr>
          </a:p>
        </p:txBody>
      </p:sp>
      <p:sp>
        <p:nvSpPr>
          <p:cNvPr id="240" name="PlaceHolder 2"/>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r>
              <a:rPr b="0" lang="es-EC" sz="4400" spc="-1" strike="noStrike">
                <a:latin typeface="Arial"/>
              </a:rPr>
              <a:t>Click to edit </a:t>
            </a:r>
            <a:r>
              <a:rPr b="0" lang="es-EC" sz="4400" spc="-1" strike="noStrike">
                <a:latin typeface="Arial"/>
              </a:rPr>
              <a:t>the title text </a:t>
            </a:r>
            <a:r>
              <a:rPr b="0" lang="es-EC" sz="4400" spc="-1" strike="noStrike">
                <a:latin typeface="Arial"/>
              </a:rPr>
              <a:t>format</a:t>
            </a:r>
            <a:endParaRPr b="0" lang="es-EC" sz="4400" spc="-1" strike="noStrike">
              <a:latin typeface="Arial"/>
            </a:endParaRPr>
          </a:p>
        </p:txBody>
      </p:sp>
      <p:sp>
        <p:nvSpPr>
          <p:cNvPr id="241" name="PlaceHolder 3"/>
          <p:cNvSpPr>
            <a:spLocks noGrp="1"/>
          </p:cNvSpPr>
          <p:nvPr>
            <p:ph type="body"/>
          </p:nvPr>
        </p:nvSpPr>
        <p:spPr>
          <a:xfrm>
            <a:off x="2249640" y="6318000"/>
            <a:ext cx="40498920" cy="156596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C" sz="3200" spc="-1" strike="noStrike">
                <a:latin typeface="Arial"/>
              </a:rPr>
              <a:t>Click to edit the outline text format</a:t>
            </a:r>
            <a:endParaRPr b="0" lang="es-EC" sz="3200" spc="-1" strike="noStrike">
              <a:latin typeface="Arial"/>
            </a:endParaRPr>
          </a:p>
          <a:p>
            <a:pPr lvl="1" marL="864000" indent="-324000">
              <a:spcBef>
                <a:spcPts val="1134"/>
              </a:spcBef>
              <a:buClr>
                <a:srgbClr val="000000"/>
              </a:buClr>
              <a:buSzPct val="75000"/>
              <a:buFont typeface="Symbol" charset="2"/>
              <a:buChar char=""/>
            </a:pPr>
            <a:r>
              <a:rPr b="0" lang="es-EC" sz="2800" spc="-1" strike="noStrike">
                <a:latin typeface="Arial"/>
              </a:rPr>
              <a:t>Second Outline Level</a:t>
            </a:r>
            <a:endParaRPr b="0" lang="es-EC" sz="2800" spc="-1" strike="noStrike">
              <a:latin typeface="Arial"/>
            </a:endParaRPr>
          </a:p>
          <a:p>
            <a:pPr lvl="2" marL="1296000" indent="-288000">
              <a:spcBef>
                <a:spcPts val="850"/>
              </a:spcBef>
              <a:buClr>
                <a:srgbClr val="000000"/>
              </a:buClr>
              <a:buSzPct val="45000"/>
              <a:buFont typeface="Wingdings" charset="2"/>
              <a:buChar char=""/>
            </a:pPr>
            <a:r>
              <a:rPr b="0" lang="es-EC" sz="2400" spc="-1" strike="noStrike">
                <a:latin typeface="Arial"/>
              </a:rPr>
              <a:t>Third Outline Level</a:t>
            </a:r>
            <a:endParaRPr b="0" lang="es-EC" sz="2400" spc="-1" strike="noStrike">
              <a:latin typeface="Arial"/>
            </a:endParaRPr>
          </a:p>
          <a:p>
            <a:pPr lvl="3" marL="1728000" indent="-216000">
              <a:spcBef>
                <a:spcPts val="567"/>
              </a:spcBef>
              <a:buClr>
                <a:srgbClr val="000000"/>
              </a:buClr>
              <a:buSzPct val="75000"/>
              <a:buFont typeface="Symbol" charset="2"/>
              <a:buChar char=""/>
            </a:pPr>
            <a:r>
              <a:rPr b="0" lang="es-EC" sz="2000" spc="-1" strike="noStrike">
                <a:latin typeface="Arial"/>
              </a:rPr>
              <a:t>Fourth Outline Level</a:t>
            </a:r>
            <a:endParaRPr b="0" lang="es-EC" sz="2000" spc="-1" strike="noStrike">
              <a:latin typeface="Arial"/>
            </a:endParaRPr>
          </a:p>
          <a:p>
            <a:pPr lvl="4" marL="2160000" indent="-216000">
              <a:spcBef>
                <a:spcPts val="283"/>
              </a:spcBef>
              <a:buClr>
                <a:srgbClr val="000000"/>
              </a:buClr>
              <a:buSzPct val="45000"/>
              <a:buFont typeface="Wingdings" charset="2"/>
              <a:buChar char=""/>
            </a:pPr>
            <a:r>
              <a:rPr b="0" lang="es-EC" sz="2000" spc="-1" strike="noStrike">
                <a:latin typeface="Arial"/>
              </a:rPr>
              <a:t>Fifth Outline Level</a:t>
            </a:r>
            <a:endParaRPr b="0" lang="es-EC" sz="2000" spc="-1" strike="noStrike">
              <a:latin typeface="Arial"/>
            </a:endParaRPr>
          </a:p>
          <a:p>
            <a:pPr lvl="5" marL="2592000" indent="-216000">
              <a:spcBef>
                <a:spcPts val="283"/>
              </a:spcBef>
              <a:buClr>
                <a:srgbClr val="000000"/>
              </a:buClr>
              <a:buSzPct val="45000"/>
              <a:buFont typeface="Wingdings" charset="2"/>
              <a:buChar char=""/>
            </a:pPr>
            <a:r>
              <a:rPr b="0" lang="es-EC" sz="2000" spc="-1" strike="noStrike">
                <a:latin typeface="Arial"/>
              </a:rPr>
              <a:t>Sixth Outline Level</a:t>
            </a:r>
            <a:endParaRPr b="0" lang="es-EC" sz="2000" spc="-1" strike="noStrike">
              <a:latin typeface="Arial"/>
            </a:endParaRPr>
          </a:p>
          <a:p>
            <a:pPr lvl="6" marL="3024000" indent="-216000">
              <a:spcBef>
                <a:spcPts val="283"/>
              </a:spcBef>
              <a:buClr>
                <a:srgbClr val="000000"/>
              </a:buClr>
              <a:buSzPct val="45000"/>
              <a:buFont typeface="Wingdings" charset="2"/>
              <a:buChar char=""/>
            </a:pPr>
            <a:r>
              <a:rPr b="0" lang="es-EC" sz="2000" spc="-1" strike="noStrike">
                <a:latin typeface="Arial"/>
              </a:rPr>
              <a:t>Seventh Outline Level</a:t>
            </a:r>
            <a:endParaRPr b="0" lang="es-EC"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8" name="Google Shape;106;p22" hidden="1"/>
          <p:cNvSpPr/>
          <p:nvPr/>
        </p:nvSpPr>
        <p:spPr>
          <a:xfrm>
            <a:off x="0" y="22934160"/>
            <a:ext cx="44996040" cy="4060080"/>
          </a:xfrm>
          <a:prstGeom prst="rect">
            <a:avLst/>
          </a:prstGeom>
          <a:solidFill>
            <a:schemeClr val="dk1"/>
          </a:solidFill>
          <a:ln w="0">
            <a:noFill/>
          </a:ln>
        </p:spPr>
        <p:style>
          <a:lnRef idx="0"/>
          <a:fillRef idx="0"/>
          <a:effectRef idx="0"/>
          <a:fontRef idx="minor"/>
        </p:style>
      </p:sp>
      <p:sp>
        <p:nvSpPr>
          <p:cNvPr id="279" name="PlaceHolder 1"/>
          <p:cNvSpPr>
            <a:spLocks noGrp="1"/>
          </p:cNvSpPr>
          <p:nvPr>
            <p:ph type="sldNum" idx="7"/>
          </p:nvPr>
        </p:nvSpPr>
        <p:spPr>
          <a:xfrm>
            <a:off x="41695560" y="24478560"/>
            <a:ext cx="2695680" cy="2061360"/>
          </a:xfrm>
          <a:prstGeom prst="rect">
            <a:avLst/>
          </a:prstGeom>
          <a:noFill/>
          <a:ln w="0">
            <a:noFill/>
          </a:ln>
        </p:spPr>
        <p:txBody>
          <a:bodyPr lIns="460080" rIns="460080" tIns="460080" bIns="460080" anchor="ctr">
            <a:noAutofit/>
          </a:bodyPr>
          <a:lstStyle>
            <a:lvl1pPr algn="r">
              <a:lnSpc>
                <a:spcPct val="100000"/>
              </a:lnSpc>
              <a:buNone/>
              <a:tabLst>
                <a:tab algn="l" pos="0"/>
              </a:tabLst>
              <a:defRPr b="0" lang="es" sz="5000" spc="-1" strike="noStrike">
                <a:solidFill>
                  <a:srgbClr val="ffffff"/>
                </a:solidFill>
                <a:latin typeface="Roboto"/>
                <a:ea typeface="Roboto"/>
              </a:defRPr>
            </a:lvl1pPr>
          </a:lstStyle>
          <a:p>
            <a:pPr algn="r">
              <a:lnSpc>
                <a:spcPct val="100000"/>
              </a:lnSpc>
              <a:buNone/>
              <a:tabLst>
                <a:tab algn="l" pos="0"/>
              </a:tabLst>
            </a:pPr>
            <a:fld id="{DEFC4C29-10F3-4CE4-A754-56CA99E1A016}" type="slidenum">
              <a:rPr b="0" lang="es" sz="5000" spc="-1" strike="noStrike">
                <a:solidFill>
                  <a:srgbClr val="ffffff"/>
                </a:solidFill>
                <a:latin typeface="Roboto"/>
                <a:ea typeface="Roboto"/>
              </a:rPr>
              <a:t>&lt;number&gt;</a:t>
            </a:fld>
            <a:endParaRPr b="0" lang="es-EC" sz="5000" spc="-1" strike="noStrike">
              <a:latin typeface="Times New Roman"/>
            </a:endParaRPr>
          </a:p>
        </p:txBody>
      </p:sp>
      <p:sp>
        <p:nvSpPr>
          <p:cNvPr id="280" name="PlaceHolder 2"/>
          <p:cNvSpPr>
            <a:spLocks noGrp="1"/>
          </p:cNvSpPr>
          <p:nvPr>
            <p:ph type="title"/>
          </p:nvPr>
        </p:nvSpPr>
        <p:spPr>
          <a:xfrm>
            <a:off x="2249640" y="1077120"/>
            <a:ext cx="40498920" cy="4508640"/>
          </a:xfrm>
          <a:prstGeom prst="rect">
            <a:avLst/>
          </a:prstGeom>
          <a:noFill/>
          <a:ln w="0">
            <a:noFill/>
          </a:ln>
        </p:spPr>
        <p:txBody>
          <a:bodyPr lIns="0" rIns="0" tIns="0" bIns="0" anchor="ctr">
            <a:noAutofit/>
          </a:bodyPr>
          <a:p>
            <a:pPr algn="ctr">
              <a:buNone/>
            </a:pPr>
            <a:r>
              <a:rPr b="0" lang="es-EC" sz="4400" spc="-1" strike="noStrike">
                <a:latin typeface="Arial"/>
              </a:rPr>
              <a:t>Click to edit </a:t>
            </a:r>
            <a:r>
              <a:rPr b="0" lang="es-EC" sz="4400" spc="-1" strike="noStrike">
                <a:latin typeface="Arial"/>
              </a:rPr>
              <a:t>the title text </a:t>
            </a:r>
            <a:r>
              <a:rPr b="0" lang="es-EC" sz="4400" spc="-1" strike="noStrike">
                <a:latin typeface="Arial"/>
              </a:rPr>
              <a:t>format</a:t>
            </a:r>
            <a:endParaRPr b="0" lang="es-EC" sz="4400" spc="-1" strike="noStrike">
              <a:latin typeface="Arial"/>
            </a:endParaRPr>
          </a:p>
        </p:txBody>
      </p:sp>
      <p:sp>
        <p:nvSpPr>
          <p:cNvPr id="281" name="PlaceHolder 3"/>
          <p:cNvSpPr>
            <a:spLocks noGrp="1"/>
          </p:cNvSpPr>
          <p:nvPr>
            <p:ph type="body"/>
          </p:nvPr>
        </p:nvSpPr>
        <p:spPr>
          <a:xfrm>
            <a:off x="2249640" y="6318000"/>
            <a:ext cx="40498920" cy="156596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C" sz="3200" spc="-1" strike="noStrike">
                <a:latin typeface="Arial"/>
              </a:rPr>
              <a:t>Click to edit the outline text format</a:t>
            </a:r>
            <a:endParaRPr b="0" lang="es-EC" sz="3200" spc="-1" strike="noStrike">
              <a:latin typeface="Arial"/>
            </a:endParaRPr>
          </a:p>
          <a:p>
            <a:pPr lvl="1" marL="864000" indent="-324000">
              <a:spcBef>
                <a:spcPts val="1134"/>
              </a:spcBef>
              <a:buClr>
                <a:srgbClr val="000000"/>
              </a:buClr>
              <a:buSzPct val="75000"/>
              <a:buFont typeface="Symbol" charset="2"/>
              <a:buChar char=""/>
            </a:pPr>
            <a:r>
              <a:rPr b="0" lang="es-EC" sz="2800" spc="-1" strike="noStrike">
                <a:latin typeface="Arial"/>
              </a:rPr>
              <a:t>Second Outline Level</a:t>
            </a:r>
            <a:endParaRPr b="0" lang="es-EC" sz="2800" spc="-1" strike="noStrike">
              <a:latin typeface="Arial"/>
            </a:endParaRPr>
          </a:p>
          <a:p>
            <a:pPr lvl="2" marL="1296000" indent="-288000">
              <a:spcBef>
                <a:spcPts val="850"/>
              </a:spcBef>
              <a:buClr>
                <a:srgbClr val="000000"/>
              </a:buClr>
              <a:buSzPct val="45000"/>
              <a:buFont typeface="Wingdings" charset="2"/>
              <a:buChar char=""/>
            </a:pPr>
            <a:r>
              <a:rPr b="0" lang="es-EC" sz="2400" spc="-1" strike="noStrike">
                <a:latin typeface="Arial"/>
              </a:rPr>
              <a:t>Third Outline Level</a:t>
            </a:r>
            <a:endParaRPr b="0" lang="es-EC" sz="2400" spc="-1" strike="noStrike">
              <a:latin typeface="Arial"/>
            </a:endParaRPr>
          </a:p>
          <a:p>
            <a:pPr lvl="3" marL="1728000" indent="-216000">
              <a:spcBef>
                <a:spcPts val="567"/>
              </a:spcBef>
              <a:buClr>
                <a:srgbClr val="000000"/>
              </a:buClr>
              <a:buSzPct val="75000"/>
              <a:buFont typeface="Symbol" charset="2"/>
              <a:buChar char=""/>
            </a:pPr>
            <a:r>
              <a:rPr b="0" lang="es-EC" sz="2000" spc="-1" strike="noStrike">
                <a:latin typeface="Arial"/>
              </a:rPr>
              <a:t>Fourth Outline Level</a:t>
            </a:r>
            <a:endParaRPr b="0" lang="es-EC" sz="2000" spc="-1" strike="noStrike">
              <a:latin typeface="Arial"/>
            </a:endParaRPr>
          </a:p>
          <a:p>
            <a:pPr lvl="4" marL="2160000" indent="-216000">
              <a:spcBef>
                <a:spcPts val="283"/>
              </a:spcBef>
              <a:buClr>
                <a:srgbClr val="000000"/>
              </a:buClr>
              <a:buSzPct val="45000"/>
              <a:buFont typeface="Wingdings" charset="2"/>
              <a:buChar char=""/>
            </a:pPr>
            <a:r>
              <a:rPr b="0" lang="es-EC" sz="2000" spc="-1" strike="noStrike">
                <a:latin typeface="Arial"/>
              </a:rPr>
              <a:t>Fifth Outline Level</a:t>
            </a:r>
            <a:endParaRPr b="0" lang="es-EC" sz="2000" spc="-1" strike="noStrike">
              <a:latin typeface="Arial"/>
            </a:endParaRPr>
          </a:p>
          <a:p>
            <a:pPr lvl="5" marL="2592000" indent="-216000">
              <a:spcBef>
                <a:spcPts val="283"/>
              </a:spcBef>
              <a:buClr>
                <a:srgbClr val="000000"/>
              </a:buClr>
              <a:buSzPct val="45000"/>
              <a:buFont typeface="Wingdings" charset="2"/>
              <a:buChar char=""/>
            </a:pPr>
            <a:r>
              <a:rPr b="0" lang="es-EC" sz="2000" spc="-1" strike="noStrike">
                <a:latin typeface="Arial"/>
              </a:rPr>
              <a:t>Sixth Outline Level</a:t>
            </a:r>
            <a:endParaRPr b="0" lang="es-EC" sz="2000" spc="-1" strike="noStrike">
              <a:latin typeface="Arial"/>
            </a:endParaRPr>
          </a:p>
          <a:p>
            <a:pPr lvl="6" marL="3024000" indent="-216000">
              <a:spcBef>
                <a:spcPts val="283"/>
              </a:spcBef>
              <a:buClr>
                <a:srgbClr val="000000"/>
              </a:buClr>
              <a:buSzPct val="45000"/>
              <a:buFont typeface="Wingdings" charset="2"/>
              <a:buChar char=""/>
            </a:pPr>
            <a:r>
              <a:rPr b="0" lang="es-EC" sz="2000" spc="-1" strike="noStrike">
                <a:latin typeface="Arial"/>
              </a:rPr>
              <a:t>Seventh Outline Level</a:t>
            </a:r>
            <a:endParaRPr b="0" lang="es-EC"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hyperlink" Target="https://www.researchgate.net/profile/Luis-Balcazar" TargetMode="External"/><Relationship Id="rId4" Type="http://schemas.openxmlformats.org/officeDocument/2006/relationships/hyperlink" Target="https://scholar.google.com/citations?user=nVWtMI0AAAAJ&amp;hl=en" TargetMode="External"/><Relationship Id="rId5"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slideLayout" Target="../slideLayouts/slideLayout1.xml"/><Relationship Id="rId5"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1.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image" Target="../media/image17.jpeg"/><Relationship Id="rId3" Type="http://schemas.openxmlformats.org/officeDocument/2006/relationships/image" Target="../media/image18.jpeg"/><Relationship Id="rId4" Type="http://schemas.openxmlformats.org/officeDocument/2006/relationships/slideLayout" Target="../slideLayouts/slideLayout1.xml"/><Relationship Id="rId5"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image" Target="../media/image20.jpeg"/><Relationship Id="rId3" Type="http://schemas.openxmlformats.org/officeDocument/2006/relationships/image" Target="../media/image21.jpeg"/><Relationship Id="rId4" Type="http://schemas.openxmlformats.org/officeDocument/2006/relationships/slideLayout" Target="../slideLayouts/slideLayout1.xml"/><Relationship Id="rId5"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25.xml"/><Relationship Id="rId4"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25.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37.xml"/>
</Relationships>
</file>

<file path=ppt/slides/_rels/slide26.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49.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slideLayout" Target="../slideLayouts/slideLayout49.xml"/><Relationship Id="rId5"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49.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49.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39.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4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9.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43.xml.rels><?xml version="1.0" encoding="UTF-8"?>
<Relationships xmlns="http://schemas.openxmlformats.org/package/2006/relationships"><Relationship Id="rId1" Type="http://schemas.openxmlformats.org/officeDocument/2006/relationships/hyperlink" Target="https://github.com/lebalcazar/ET" TargetMode="External"/><Relationship Id="rId2" Type="http://schemas.openxmlformats.org/officeDocument/2006/relationships/slideLayout" Target="../slideLayouts/slideLayout7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47.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slideLayout" Target="../slideLayouts/slideLayout73.xml"/>
</Relationships>
</file>

<file path=ppt/slides/_rels/slide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PlaceHolder 1"/>
          <p:cNvSpPr>
            <a:spLocks noGrp="1"/>
          </p:cNvSpPr>
          <p:nvPr>
            <p:ph type="title"/>
          </p:nvPr>
        </p:nvSpPr>
        <p:spPr>
          <a:xfrm>
            <a:off x="0" y="10708200"/>
            <a:ext cx="44996040" cy="3327480"/>
          </a:xfrm>
          <a:prstGeom prst="rect">
            <a:avLst/>
          </a:prstGeom>
          <a:noFill/>
          <a:ln w="0">
            <a:noFill/>
          </a:ln>
        </p:spPr>
        <p:txBody>
          <a:bodyPr lIns="329760" rIns="329760" tIns="329760" bIns="329760" anchor="t">
            <a:noAutofit/>
          </a:bodyPr>
          <a:p>
            <a:pPr algn="ctr">
              <a:lnSpc>
                <a:spcPct val="100000"/>
              </a:lnSpc>
              <a:buNone/>
              <a:tabLst>
                <a:tab algn="l" pos="0"/>
              </a:tabLst>
            </a:pPr>
            <a:r>
              <a:rPr b="0" lang="es-EC" sz="20000" spc="-1" strike="noStrike">
                <a:solidFill>
                  <a:srgbClr val="002f4a"/>
                </a:solidFill>
                <a:latin typeface="Merriweather"/>
                <a:ea typeface="Merriweather"/>
              </a:rPr>
              <a:t>HIDROLOGÍA FORESTAL</a:t>
            </a:r>
            <a:endParaRPr b="0" lang="es-EC" sz="20000" spc="-1" strike="noStrike">
              <a:latin typeface="Arial"/>
            </a:endParaRPr>
          </a:p>
        </p:txBody>
      </p:sp>
      <p:sp>
        <p:nvSpPr>
          <p:cNvPr id="325" name="PlaceHolder 2"/>
          <p:cNvSpPr>
            <a:spLocks noGrp="1"/>
          </p:cNvSpPr>
          <p:nvPr>
            <p:ph type="sldNum" idx="11"/>
          </p:nvPr>
        </p:nvSpPr>
        <p:spPr>
          <a:xfrm>
            <a:off x="41695560" y="24478560"/>
            <a:ext cx="2695320" cy="2062080"/>
          </a:xfrm>
          <a:prstGeom prst="rect">
            <a:avLst/>
          </a:prstGeom>
          <a:noFill/>
          <a:ln w="0">
            <a:noFill/>
          </a:ln>
        </p:spPr>
        <p:txBody>
          <a:bodyPr lIns="329760" rIns="329760" tIns="329760" bIns="329760" anchor="ctr">
            <a:noAutofit/>
          </a:bodyPr>
          <a:lstStyle>
            <a:lvl1pPr algn="r">
              <a:lnSpc>
                <a:spcPct val="100000"/>
              </a:lnSpc>
              <a:buNone/>
              <a:tabLst>
                <a:tab algn="l" pos="0"/>
              </a:tabLst>
              <a:defRPr b="0" lang="es-EC" sz="3500" spc="-1" strike="noStrike">
                <a:solidFill>
                  <a:srgbClr val="000000"/>
                </a:solidFill>
                <a:latin typeface="Roboto"/>
                <a:ea typeface="Roboto"/>
              </a:defRPr>
            </a:lvl1pPr>
          </a:lstStyle>
          <a:p>
            <a:pPr algn="r">
              <a:lnSpc>
                <a:spcPct val="100000"/>
              </a:lnSpc>
              <a:buNone/>
              <a:tabLst>
                <a:tab algn="l" pos="0"/>
              </a:tabLst>
            </a:pPr>
            <a:fld id="{81B1AE8B-4343-4BFE-9EC2-E2BED5E2CA12}" type="slidenum">
              <a:rPr b="0" lang="es-EC" sz="3500" spc="-1" strike="noStrike">
                <a:solidFill>
                  <a:srgbClr val="000000"/>
                </a:solidFill>
                <a:latin typeface="Roboto"/>
                <a:ea typeface="Roboto"/>
              </a:rPr>
              <a:t>&lt;number&gt;</a:t>
            </a:fld>
            <a:endParaRPr b="0" lang="es-EC" sz="3500" spc="-1" strike="noStrike">
              <a:latin typeface="Times New Roman"/>
            </a:endParaRPr>
          </a:p>
        </p:txBody>
      </p:sp>
      <p:pic>
        <p:nvPicPr>
          <p:cNvPr id="326" name="Google Shape;123;p25" descr=""/>
          <p:cNvPicPr/>
          <p:nvPr/>
        </p:nvPicPr>
        <p:blipFill>
          <a:blip r:embed="rId1"/>
          <a:stretch/>
        </p:blipFill>
        <p:spPr>
          <a:xfrm>
            <a:off x="1334160" y="383400"/>
            <a:ext cx="17142480" cy="5494320"/>
          </a:xfrm>
          <a:prstGeom prst="rect">
            <a:avLst/>
          </a:prstGeom>
          <a:ln w="0">
            <a:noFill/>
          </a:ln>
        </p:spPr>
      </p:pic>
      <p:pic>
        <p:nvPicPr>
          <p:cNvPr id="327" name="Google Shape;124;p25" descr=""/>
          <p:cNvPicPr/>
          <p:nvPr/>
        </p:nvPicPr>
        <p:blipFill>
          <a:blip r:embed="rId2"/>
          <a:stretch/>
        </p:blipFill>
        <p:spPr>
          <a:xfrm>
            <a:off x="20830320" y="71640"/>
            <a:ext cx="6262200" cy="6262200"/>
          </a:xfrm>
          <a:prstGeom prst="rect">
            <a:avLst/>
          </a:prstGeom>
          <a:ln w="0">
            <a:noFill/>
          </a:ln>
        </p:spPr>
      </p:pic>
      <p:sp>
        <p:nvSpPr>
          <p:cNvPr id="328" name="TextBox 89"/>
          <p:cNvSpPr/>
          <p:nvPr/>
        </p:nvSpPr>
        <p:spPr>
          <a:xfrm>
            <a:off x="9540000" y="23941440"/>
            <a:ext cx="24116400" cy="2156400"/>
          </a:xfrm>
          <a:prstGeom prst="rect">
            <a:avLst/>
          </a:prstGeom>
          <a:noFill/>
          <a:ln w="0">
            <a:noFill/>
          </a:ln>
        </p:spPr>
        <p:style>
          <a:lnRef idx="0"/>
          <a:fillRef idx="0"/>
          <a:effectRef idx="0"/>
          <a:fontRef idx="minor"/>
        </p:style>
        <p:txBody>
          <a:bodyPr lIns="0" rIns="0" tIns="0" bIns="0" anchor="ctr">
            <a:noAutofit/>
          </a:bodyPr>
          <a:p>
            <a:pPr algn="ctr">
              <a:lnSpc>
                <a:spcPct val="100000"/>
              </a:lnSpc>
              <a:buNone/>
            </a:pPr>
            <a:r>
              <a:rPr b="0" lang="es-EC" sz="4800" spc="-1" strike="noStrike">
                <a:solidFill>
                  <a:srgbClr val="000000"/>
                </a:solidFill>
                <a:latin typeface="Arial"/>
                <a:ea typeface="DejaVu Sans"/>
              </a:rPr>
              <a:t>Dr. Luis Balcázar</a:t>
            </a:r>
            <a:endParaRPr b="0" lang="es-EC" sz="4800" spc="-1" strike="noStrike">
              <a:latin typeface="Arial"/>
            </a:endParaRPr>
          </a:p>
          <a:p>
            <a:pPr algn="ctr">
              <a:lnSpc>
                <a:spcPct val="100000"/>
              </a:lnSpc>
              <a:buNone/>
            </a:pPr>
            <a:r>
              <a:rPr b="0" lang="es-EC" sz="4800" spc="-1" strike="noStrike" u="sng">
                <a:solidFill>
                  <a:srgbClr val="009384"/>
                </a:solidFill>
                <a:uFillTx/>
                <a:latin typeface="Arial"/>
                <a:ea typeface="DejaVu Sans"/>
                <a:hlinkClick r:id="rId3"/>
              </a:rPr>
              <a:t>https://www.researchgate.net/profile/Luis-Balcazar</a:t>
            </a:r>
            <a:r>
              <a:rPr b="0" lang="es-EC" sz="4800" spc="-1" strike="noStrike">
                <a:solidFill>
                  <a:srgbClr val="000000"/>
                </a:solidFill>
                <a:latin typeface="Arial"/>
                <a:ea typeface="DejaVu Sans"/>
              </a:rPr>
              <a:t> </a:t>
            </a:r>
            <a:endParaRPr b="0" lang="es-EC" sz="4800" spc="-1" strike="noStrike">
              <a:latin typeface="Arial"/>
            </a:endParaRPr>
          </a:p>
          <a:p>
            <a:pPr algn="ctr">
              <a:lnSpc>
                <a:spcPct val="100000"/>
              </a:lnSpc>
              <a:buNone/>
            </a:pPr>
            <a:r>
              <a:rPr b="0" lang="es-EC" sz="4800" spc="-1" strike="noStrike" u="sng">
                <a:solidFill>
                  <a:srgbClr val="009384"/>
                </a:solidFill>
                <a:uFillTx/>
                <a:latin typeface="Arial"/>
                <a:ea typeface="DejaVu Sans"/>
                <a:hlinkClick r:id="rId4"/>
              </a:rPr>
              <a:t>https://scholar.google.com/citations?user=nVWtMI0AAAAJ&amp;hl=en</a:t>
            </a:r>
            <a:r>
              <a:rPr b="0" lang="es-EC" sz="4800" spc="-1" strike="noStrike">
                <a:solidFill>
                  <a:srgbClr val="000000"/>
                </a:solidFill>
                <a:latin typeface="Arial"/>
                <a:ea typeface="DejaVu Sans"/>
              </a:rPr>
              <a:t> </a:t>
            </a:r>
            <a:br>
              <a:rPr sz="4800"/>
            </a:br>
            <a:endParaRPr b="0" lang="es-EC" sz="4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
          <p:cNvSpPr/>
          <p:nvPr/>
        </p:nvSpPr>
        <p:spPr>
          <a:xfrm>
            <a:off x="1639080" y="6875640"/>
            <a:ext cx="41919480" cy="15550920"/>
          </a:xfrm>
          <a:prstGeom prst="rect">
            <a:avLst/>
          </a:prstGeom>
          <a:noFill/>
          <a:ln w="0">
            <a:noFill/>
          </a:ln>
        </p:spPr>
        <p:style>
          <a:lnRef idx="0"/>
          <a:fillRef idx="0"/>
          <a:effectRef idx="0"/>
          <a:fontRef idx="minor"/>
        </p:style>
        <p:txBody>
          <a:bodyPr lIns="0" rIns="0" tIns="0" bIns="0" anchor="t">
            <a:noAutofit/>
          </a:bodyPr>
          <a:p>
            <a:pPr algn="just">
              <a:lnSpc>
                <a:spcPct val="100000"/>
              </a:lnSpc>
              <a:spcAft>
                <a:spcPts val="850"/>
              </a:spcAft>
              <a:buNone/>
            </a:pPr>
            <a:r>
              <a:rPr b="0" lang="es-MX" sz="9600" spc="-1" strike="noStrike">
                <a:solidFill>
                  <a:srgbClr val="000000"/>
                </a:solidFill>
                <a:latin typeface="Arial"/>
                <a:ea typeface="Noto Sans CJK SC"/>
              </a:rPr>
              <a:t>La </a:t>
            </a:r>
            <a:r>
              <a:rPr b="0" lang="es-MX" sz="9600" spc="-1" strike="noStrike">
                <a:solidFill>
                  <a:srgbClr val="55308d"/>
                </a:solidFill>
                <a:latin typeface="Arial"/>
                <a:ea typeface="Noto Sans CJK SC"/>
              </a:rPr>
              <a:t>Hidrología</a:t>
            </a:r>
            <a:r>
              <a:rPr b="0" lang="es-MX" sz="9600" spc="-1" strike="noStrike">
                <a:solidFill>
                  <a:srgbClr val="000000"/>
                </a:solidFill>
                <a:latin typeface="Arial"/>
                <a:ea typeface="Noto Sans CJK SC"/>
              </a:rPr>
              <a:t> es importante en el área de </a:t>
            </a:r>
            <a:r>
              <a:rPr b="0" lang="es-MX" sz="9600" spc="-1" strike="noStrike">
                <a:solidFill>
                  <a:srgbClr val="ff4000"/>
                </a:solidFill>
                <a:latin typeface="Arial"/>
                <a:ea typeface="Noto Sans CJK SC"/>
              </a:rPr>
              <a:t>ingeniería civil</a:t>
            </a:r>
            <a:r>
              <a:rPr b="0" lang="es-MX" sz="9600" spc="-1" strike="noStrike">
                <a:solidFill>
                  <a:srgbClr val="000000"/>
                </a:solidFill>
                <a:latin typeface="Arial"/>
                <a:ea typeface="Noto Sans CJK SC"/>
              </a:rPr>
              <a:t>, </a:t>
            </a:r>
            <a:r>
              <a:rPr b="0" lang="es-MX" sz="9600" spc="-1" strike="noStrike">
                <a:solidFill>
                  <a:srgbClr val="ff4000"/>
                </a:solidFill>
                <a:latin typeface="Arial"/>
                <a:ea typeface="Noto Sans CJK SC"/>
              </a:rPr>
              <a:t>agrícola</a:t>
            </a:r>
            <a:r>
              <a:rPr b="0" lang="es-MX" sz="9600" spc="-1" strike="noStrike">
                <a:solidFill>
                  <a:srgbClr val="000000"/>
                </a:solidFill>
                <a:latin typeface="Arial"/>
                <a:ea typeface="Noto Sans CJK SC"/>
              </a:rPr>
              <a:t> o </a:t>
            </a:r>
            <a:r>
              <a:rPr b="0" lang="es-MX" sz="9600" spc="-1" strike="noStrike">
                <a:solidFill>
                  <a:srgbClr val="ff4000"/>
                </a:solidFill>
                <a:latin typeface="Arial"/>
                <a:ea typeface="Noto Sans CJK SC"/>
              </a:rPr>
              <a:t>ingeniería rural</a:t>
            </a:r>
            <a:r>
              <a:rPr b="0" lang="es-MX" sz="9600" spc="-1" strike="noStrike">
                <a:solidFill>
                  <a:srgbClr val="000000"/>
                </a:solidFill>
                <a:latin typeface="Arial"/>
                <a:ea typeface="Noto Sans CJK SC"/>
              </a:rPr>
              <a:t>, en las áreas de </a:t>
            </a:r>
            <a:r>
              <a:rPr b="0" lang="es-MX" sz="9600" spc="-1" strike="noStrike">
                <a:solidFill>
                  <a:srgbClr val="ff8000"/>
                </a:solidFill>
                <a:latin typeface="Arial"/>
                <a:ea typeface="Noto Sans CJK SC"/>
              </a:rPr>
              <a:t>biología</a:t>
            </a:r>
            <a:r>
              <a:rPr b="0" lang="es-MX" sz="9600" spc="-1" strike="noStrike">
                <a:solidFill>
                  <a:srgbClr val="000000"/>
                </a:solidFill>
                <a:latin typeface="Arial"/>
                <a:ea typeface="Noto Sans CJK SC"/>
              </a:rPr>
              <a:t>, </a:t>
            </a:r>
            <a:r>
              <a:rPr b="0" lang="es-MX" sz="9600" spc="-1" strike="noStrike">
                <a:solidFill>
                  <a:srgbClr val="ff8000"/>
                </a:solidFill>
                <a:latin typeface="Arial"/>
                <a:ea typeface="Noto Sans CJK SC"/>
              </a:rPr>
              <a:t>forestal</a:t>
            </a:r>
            <a:r>
              <a:rPr b="0" lang="es-MX" sz="9600" spc="-1" strike="noStrike">
                <a:solidFill>
                  <a:srgbClr val="000000"/>
                </a:solidFill>
                <a:latin typeface="Arial"/>
                <a:ea typeface="Noto Sans CJK SC"/>
              </a:rPr>
              <a:t>, </a:t>
            </a:r>
            <a:r>
              <a:rPr b="0" lang="es-MX" sz="9600" spc="-1" strike="noStrike">
                <a:solidFill>
                  <a:srgbClr val="ff8000"/>
                </a:solidFill>
                <a:latin typeface="Arial"/>
                <a:ea typeface="Noto Sans CJK SC"/>
              </a:rPr>
              <a:t>ecología</a:t>
            </a:r>
            <a:r>
              <a:rPr b="0" lang="es-MX" sz="9600" spc="-1" strike="noStrike">
                <a:solidFill>
                  <a:srgbClr val="000000"/>
                </a:solidFill>
                <a:latin typeface="Arial"/>
                <a:ea typeface="Noto Sans CJK SC"/>
              </a:rPr>
              <a:t>, el </a:t>
            </a:r>
            <a:r>
              <a:rPr b="0" lang="es-MX" sz="9600" spc="-1" strike="noStrike">
                <a:solidFill>
                  <a:srgbClr val="ff8000"/>
                </a:solidFill>
                <a:latin typeface="Arial"/>
                <a:ea typeface="Noto Sans CJK SC"/>
              </a:rPr>
              <a:t>manejo</a:t>
            </a:r>
            <a:r>
              <a:rPr b="0" lang="es-MX" sz="9600" spc="-1" strike="noStrike">
                <a:solidFill>
                  <a:srgbClr val="000000"/>
                </a:solidFill>
                <a:latin typeface="Arial"/>
                <a:ea typeface="Noto Sans CJK SC"/>
              </a:rPr>
              <a:t> </a:t>
            </a:r>
            <a:r>
              <a:rPr b="0" lang="es-MX" sz="9600" spc="-1" strike="noStrike">
                <a:solidFill>
                  <a:srgbClr val="ff8000"/>
                </a:solidFill>
                <a:latin typeface="Arial"/>
                <a:ea typeface="Noto Sans CJK SC"/>
              </a:rPr>
              <a:t>y conservación de los recursos naturales</a:t>
            </a:r>
            <a:r>
              <a:rPr b="0" lang="es-MX" sz="9600" spc="-1" strike="noStrike">
                <a:solidFill>
                  <a:srgbClr val="000000"/>
                </a:solidFill>
                <a:latin typeface="Arial"/>
                <a:ea typeface="Noto Sans CJK SC"/>
              </a:rPr>
              <a:t> y en temas específicos, por ejemplo: </a:t>
            </a:r>
            <a:endParaRPr b="0" lang="es-EC" sz="9600" spc="-1" strike="noStrike">
              <a:latin typeface="Arial"/>
            </a:endParaRPr>
          </a:p>
          <a:p>
            <a:pPr algn="just">
              <a:lnSpc>
                <a:spcPct val="100000"/>
              </a:lnSpc>
              <a:spcAft>
                <a:spcPts val="850"/>
              </a:spcAft>
              <a:buNone/>
            </a:pPr>
            <a:endParaRPr b="0" lang="es-EC" sz="9600" spc="-1" strike="noStrike">
              <a:latin typeface="Arial"/>
            </a:endParaRPr>
          </a:p>
          <a:p>
            <a:pPr marL="216000" indent="-216000" algn="just">
              <a:lnSpc>
                <a:spcPct val="100000"/>
              </a:lnSpc>
              <a:spcAft>
                <a:spcPts val="850"/>
              </a:spcAft>
              <a:buClr>
                <a:srgbClr val="000000"/>
              </a:buClr>
              <a:buSzPct val="45000"/>
              <a:buFont typeface="Wingdings" charset="2"/>
              <a:buChar char=""/>
            </a:pPr>
            <a:r>
              <a:rPr b="0" lang="es-MX" sz="9600" spc="-1" strike="noStrike">
                <a:solidFill>
                  <a:srgbClr val="000000"/>
                </a:solidFill>
                <a:latin typeface="Arial"/>
                <a:ea typeface="Noto Sans CJK SC"/>
              </a:rPr>
              <a:t>La planificación hidráulica.</a:t>
            </a:r>
            <a:endParaRPr b="0" lang="es-EC" sz="9600" spc="-1" strike="noStrike">
              <a:latin typeface="Arial"/>
            </a:endParaRPr>
          </a:p>
          <a:p>
            <a:pPr marL="216000" indent="-216000" algn="just">
              <a:lnSpc>
                <a:spcPct val="100000"/>
              </a:lnSpc>
              <a:spcAft>
                <a:spcPts val="850"/>
              </a:spcAft>
              <a:buClr>
                <a:srgbClr val="000000"/>
              </a:buClr>
              <a:buSzPct val="45000"/>
              <a:buFont typeface="Wingdings" charset="2"/>
              <a:buChar char=""/>
            </a:pPr>
            <a:r>
              <a:rPr b="0" lang="es-MX" sz="9600" spc="-1" strike="noStrike">
                <a:solidFill>
                  <a:srgbClr val="000000"/>
                </a:solidFill>
                <a:latin typeface="Arial"/>
                <a:ea typeface="Noto Sans CJK SC"/>
              </a:rPr>
              <a:t>La evaluación de los recursos hídricos.</a:t>
            </a:r>
            <a:endParaRPr b="0" lang="es-EC" sz="9600" spc="-1" strike="noStrike">
              <a:latin typeface="Arial"/>
            </a:endParaRPr>
          </a:p>
          <a:p>
            <a:pPr marL="216000" indent="-216000" algn="just">
              <a:lnSpc>
                <a:spcPct val="100000"/>
              </a:lnSpc>
              <a:spcAft>
                <a:spcPts val="850"/>
              </a:spcAft>
              <a:buClr>
                <a:srgbClr val="000000"/>
              </a:buClr>
              <a:buSzPct val="45000"/>
              <a:buFont typeface="Wingdings" charset="2"/>
              <a:buChar char=""/>
            </a:pPr>
            <a:r>
              <a:rPr b="0" lang="es-MX" sz="9600" spc="-1" strike="noStrike">
                <a:solidFill>
                  <a:srgbClr val="000000"/>
                </a:solidFill>
                <a:latin typeface="Arial"/>
                <a:ea typeface="Noto Sans CJK SC"/>
              </a:rPr>
              <a:t>El cálculo de caudales máximos para el diseño de obras.</a:t>
            </a:r>
            <a:endParaRPr b="0" lang="es-EC" sz="9600" spc="-1" strike="noStrike">
              <a:latin typeface="Arial"/>
            </a:endParaRPr>
          </a:p>
          <a:p>
            <a:pPr marL="216000" indent="-216000" algn="just">
              <a:lnSpc>
                <a:spcPct val="100000"/>
              </a:lnSpc>
              <a:spcAft>
                <a:spcPts val="850"/>
              </a:spcAft>
              <a:buClr>
                <a:srgbClr val="000000"/>
              </a:buClr>
              <a:buSzPct val="45000"/>
              <a:buFont typeface="Wingdings" charset="2"/>
              <a:buChar char=""/>
            </a:pPr>
            <a:r>
              <a:rPr b="0" lang="es-MX" sz="9600" spc="-1" strike="noStrike">
                <a:solidFill>
                  <a:srgbClr val="000000"/>
                </a:solidFill>
                <a:latin typeface="Arial"/>
                <a:ea typeface="Noto Sans CJK SC"/>
              </a:rPr>
              <a:t>Estudio de sequías e inundaciones.</a:t>
            </a:r>
            <a:endParaRPr b="0" lang="es-EC" sz="9600" spc="-1" strike="noStrike">
              <a:latin typeface="Arial"/>
            </a:endParaRPr>
          </a:p>
          <a:p>
            <a:pPr marL="216000" indent="-216000" algn="just">
              <a:lnSpc>
                <a:spcPct val="100000"/>
              </a:lnSpc>
              <a:spcAft>
                <a:spcPts val="850"/>
              </a:spcAft>
              <a:buClr>
                <a:srgbClr val="000000"/>
              </a:buClr>
              <a:buSzPct val="45000"/>
              <a:buFont typeface="Wingdings" charset="2"/>
              <a:buChar char=""/>
            </a:pPr>
            <a:r>
              <a:rPr b="0" lang="es-MX" sz="9600" spc="-1" strike="noStrike">
                <a:solidFill>
                  <a:srgbClr val="000000"/>
                </a:solidFill>
                <a:latin typeface="Arial"/>
                <a:ea typeface="Noto Sans CJK SC"/>
              </a:rPr>
              <a:t>Estudio del efecto laminador de avenidas en embalses.</a:t>
            </a:r>
            <a:endParaRPr b="0" lang="es-EC" sz="9600" spc="-1" strike="noStrike">
              <a:latin typeface="Arial"/>
            </a:endParaRPr>
          </a:p>
        </p:txBody>
      </p:sp>
      <p:sp>
        <p:nvSpPr>
          <p:cNvPr id="363" name="PlaceHolder 1"/>
          <p:cNvSpPr>
            <a:spLocks noGrp="1"/>
          </p:cNvSpPr>
          <p:nvPr>
            <p:ph type="title"/>
          </p:nvPr>
        </p:nvSpPr>
        <p:spPr>
          <a:xfrm>
            <a:off x="1615680" y="2783520"/>
            <a:ext cx="41424840" cy="2621520"/>
          </a:xfrm>
          <a:prstGeom prst="rect">
            <a:avLst/>
          </a:prstGeom>
          <a:noFill/>
          <a:ln w="0">
            <a:noFill/>
          </a:ln>
        </p:spPr>
        <p:txBody>
          <a:bodyPr lIns="0" rIns="0" tIns="0" bIns="0" anchor="ctr">
            <a:noAutofit/>
          </a:bodyPr>
          <a:p>
            <a:pPr>
              <a:lnSpc>
                <a:spcPct val="100000"/>
              </a:lnSpc>
              <a:buNone/>
            </a:pPr>
            <a:r>
              <a:rPr b="1" lang="es-EC" sz="9600" spc="-1" strike="noStrike">
                <a:solidFill>
                  <a:srgbClr val="ff8000"/>
                </a:solidFill>
                <a:latin typeface="Arial"/>
                <a:ea typeface="Noto Sans CJK SC"/>
              </a:rPr>
              <a:t>Impor</a:t>
            </a:r>
            <a:r>
              <a:rPr b="1" lang="es-EC" sz="9600" spc="-1" strike="noStrike">
                <a:solidFill>
                  <a:srgbClr val="ff8000"/>
                </a:solidFill>
                <a:latin typeface="Arial"/>
                <a:ea typeface="Noto Sans CJK SC"/>
              </a:rPr>
              <a:t>tancia </a:t>
            </a:r>
            <a:r>
              <a:rPr b="1" lang="es-EC" sz="9600" spc="-1" strike="noStrike">
                <a:solidFill>
                  <a:srgbClr val="ff8000"/>
                </a:solidFill>
                <a:latin typeface="Arial"/>
                <a:ea typeface="Noto Sans CJK SC"/>
              </a:rPr>
              <a:t>de la </a:t>
            </a:r>
            <a:r>
              <a:rPr b="1" lang="es-EC" sz="9600" spc="-1" strike="noStrike">
                <a:solidFill>
                  <a:srgbClr val="ff8000"/>
                </a:solidFill>
                <a:latin typeface="Arial"/>
                <a:ea typeface="Noto Sans CJK SC"/>
              </a:rPr>
              <a:t>Hidrol</a:t>
            </a:r>
            <a:r>
              <a:rPr b="1" lang="es-EC" sz="9600" spc="-1" strike="noStrike">
                <a:solidFill>
                  <a:srgbClr val="ff8000"/>
                </a:solidFill>
                <a:latin typeface="Arial"/>
                <a:ea typeface="Noto Sans CJK SC"/>
              </a:rPr>
              <a:t>ogía</a:t>
            </a:r>
            <a:endParaRPr b="0" lang="es-EC" sz="96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
          <p:cNvSpPr/>
          <p:nvPr/>
        </p:nvSpPr>
        <p:spPr>
          <a:xfrm>
            <a:off x="2394000" y="5512680"/>
            <a:ext cx="40372560" cy="8993880"/>
          </a:xfrm>
          <a:prstGeom prst="rect">
            <a:avLst/>
          </a:prstGeom>
          <a:noFill/>
          <a:ln w="0">
            <a:noFill/>
          </a:ln>
        </p:spPr>
        <p:style>
          <a:lnRef idx="0"/>
          <a:fillRef idx="0"/>
          <a:effectRef idx="0"/>
          <a:fontRef idx="minor"/>
        </p:style>
        <p:txBody>
          <a:bodyPr lIns="0" rIns="0" tIns="0" bIns="0" anchor="t">
            <a:noAutofit/>
          </a:bodyPr>
          <a:p>
            <a:pPr marL="216000" indent="-216000" algn="just">
              <a:lnSpc>
                <a:spcPct val="100000"/>
              </a:lnSpc>
              <a:spcAft>
                <a:spcPts val="850"/>
              </a:spcAft>
              <a:buClr>
                <a:srgbClr val="000000"/>
              </a:buClr>
              <a:buSzPct val="45000"/>
              <a:buFont typeface="Wingdings" charset="2"/>
              <a:buChar char=""/>
            </a:pPr>
            <a:r>
              <a:rPr b="0" lang="es-MX" sz="9600" spc="-1" strike="noStrike">
                <a:solidFill>
                  <a:srgbClr val="000000"/>
                </a:solidFill>
                <a:latin typeface="Arial"/>
                <a:ea typeface="Noto Sans CJK SC"/>
              </a:rPr>
              <a:t>Regulación de embalses.</a:t>
            </a:r>
            <a:endParaRPr b="0" lang="es-EC" sz="9600" spc="-1" strike="noStrike">
              <a:latin typeface="Arial"/>
            </a:endParaRPr>
          </a:p>
          <a:p>
            <a:pPr marL="216000" indent="-216000" algn="just">
              <a:lnSpc>
                <a:spcPct val="100000"/>
              </a:lnSpc>
              <a:spcAft>
                <a:spcPts val="850"/>
              </a:spcAft>
              <a:buClr>
                <a:srgbClr val="000000"/>
              </a:buClr>
              <a:buSzPct val="45000"/>
              <a:buFont typeface="Wingdings" charset="2"/>
              <a:buChar char=""/>
            </a:pPr>
            <a:r>
              <a:rPr b="0" lang="es-MX" sz="9600" spc="-1" strike="noStrike">
                <a:solidFill>
                  <a:srgbClr val="000000"/>
                </a:solidFill>
                <a:latin typeface="Arial"/>
                <a:ea typeface="Noto Sans CJK SC"/>
              </a:rPr>
              <a:t>Estudio de contaminación de cauces por vertidos.</a:t>
            </a:r>
            <a:endParaRPr b="0" lang="es-EC" sz="9600" spc="-1" strike="noStrike">
              <a:latin typeface="Arial"/>
            </a:endParaRPr>
          </a:p>
          <a:p>
            <a:pPr marL="216000" indent="-216000" algn="just">
              <a:lnSpc>
                <a:spcPct val="100000"/>
              </a:lnSpc>
              <a:spcAft>
                <a:spcPts val="850"/>
              </a:spcAft>
              <a:buClr>
                <a:srgbClr val="000000"/>
              </a:buClr>
              <a:buSzPct val="45000"/>
              <a:buFont typeface="Wingdings" charset="2"/>
              <a:buChar char=""/>
            </a:pPr>
            <a:r>
              <a:rPr b="0" lang="es-MX" sz="9600" spc="-1" strike="noStrike">
                <a:solidFill>
                  <a:srgbClr val="000000"/>
                </a:solidFill>
                <a:latin typeface="Arial"/>
                <a:ea typeface="Noto Sans CJK SC"/>
              </a:rPr>
              <a:t>Estudio de contaminación del medio subterráneo.</a:t>
            </a:r>
            <a:endParaRPr b="0" lang="es-EC" sz="9600" spc="-1" strike="noStrike">
              <a:latin typeface="Arial"/>
            </a:endParaRPr>
          </a:p>
          <a:p>
            <a:pPr marL="216000" indent="-216000" algn="just">
              <a:lnSpc>
                <a:spcPct val="100000"/>
              </a:lnSpc>
              <a:spcAft>
                <a:spcPts val="850"/>
              </a:spcAft>
              <a:buClr>
                <a:srgbClr val="000000"/>
              </a:buClr>
              <a:buSzPct val="45000"/>
              <a:buFont typeface="Wingdings" charset="2"/>
              <a:buChar char=""/>
            </a:pPr>
            <a:r>
              <a:rPr b="0" lang="es-MX" sz="9600" spc="-1" strike="noStrike">
                <a:solidFill>
                  <a:srgbClr val="000000"/>
                </a:solidFill>
                <a:latin typeface="Arial"/>
                <a:ea typeface="Noto Sans CJK SC"/>
              </a:rPr>
              <a:t>Estudio de la recarga natural y artificial.</a:t>
            </a:r>
            <a:endParaRPr b="0" lang="es-EC" sz="9600" spc="-1" strike="noStrike">
              <a:latin typeface="Arial"/>
            </a:endParaRPr>
          </a:p>
          <a:p>
            <a:pPr marL="216000" indent="-216000" algn="just">
              <a:lnSpc>
                <a:spcPct val="100000"/>
              </a:lnSpc>
              <a:spcAft>
                <a:spcPts val="850"/>
              </a:spcAft>
              <a:buClr>
                <a:srgbClr val="000000"/>
              </a:buClr>
              <a:buSzPct val="45000"/>
              <a:buFont typeface="Wingdings" charset="2"/>
              <a:buChar char=""/>
            </a:pPr>
            <a:r>
              <a:rPr b="0" lang="es-MX" sz="9600" spc="-1" strike="noStrike">
                <a:solidFill>
                  <a:srgbClr val="000000"/>
                </a:solidFill>
                <a:latin typeface="Arial"/>
                <a:ea typeface="Noto Sans CJK SC"/>
              </a:rPr>
              <a:t>Aprovechamiento energético (hidroelectricidad).</a:t>
            </a:r>
            <a:endParaRPr b="0" lang="es-EC" sz="9600" spc="-1" strike="noStrike">
              <a:latin typeface="Arial"/>
            </a:endParaRPr>
          </a:p>
          <a:p>
            <a:pPr marL="216000" indent="-216000" algn="just">
              <a:lnSpc>
                <a:spcPct val="100000"/>
              </a:lnSpc>
              <a:spcAft>
                <a:spcPts val="850"/>
              </a:spcAft>
              <a:buClr>
                <a:srgbClr val="000000"/>
              </a:buClr>
              <a:buSzPct val="45000"/>
              <a:buFont typeface="Wingdings" charset="2"/>
              <a:buChar char=""/>
            </a:pPr>
            <a:r>
              <a:rPr b="0" lang="es-MX" sz="9600" spc="-1" strike="noStrike">
                <a:solidFill>
                  <a:srgbClr val="000000"/>
                </a:solidFill>
                <a:latin typeface="Arial"/>
                <a:ea typeface="Noto Sans CJK SC"/>
              </a:rPr>
              <a:t>Cálculo de redes de saneamiento.</a:t>
            </a:r>
            <a:endParaRPr b="0" lang="es-EC" sz="9600" spc="-1" strike="noStrike">
              <a:latin typeface="Arial"/>
            </a:endParaRPr>
          </a:p>
        </p:txBody>
      </p:sp>
      <p:sp>
        <p:nvSpPr>
          <p:cNvPr id="365" name="PlaceHolder 1"/>
          <p:cNvSpPr>
            <a:spLocks noGrp="1"/>
          </p:cNvSpPr>
          <p:nvPr>
            <p:ph type="title"/>
          </p:nvPr>
        </p:nvSpPr>
        <p:spPr>
          <a:xfrm>
            <a:off x="2371680" y="1883520"/>
            <a:ext cx="39896280" cy="2094480"/>
          </a:xfrm>
          <a:prstGeom prst="rect">
            <a:avLst/>
          </a:prstGeom>
          <a:noFill/>
          <a:ln w="0">
            <a:noFill/>
          </a:ln>
        </p:spPr>
        <p:txBody>
          <a:bodyPr lIns="0" rIns="0" tIns="0" bIns="0" anchor="ctr">
            <a:noAutofit/>
          </a:bodyPr>
          <a:p>
            <a:pPr>
              <a:lnSpc>
                <a:spcPct val="100000"/>
              </a:lnSpc>
              <a:buNone/>
            </a:pPr>
            <a:r>
              <a:rPr b="1" lang="es-EC" sz="9600" spc="-1" strike="noStrike">
                <a:solidFill>
                  <a:srgbClr val="ff8000"/>
                </a:solidFill>
                <a:latin typeface="Arial"/>
                <a:ea typeface="Noto Sans CJK SC"/>
              </a:rPr>
              <a:t>Impor</a:t>
            </a:r>
            <a:r>
              <a:rPr b="1" lang="es-EC" sz="9600" spc="-1" strike="noStrike">
                <a:solidFill>
                  <a:srgbClr val="ff8000"/>
                </a:solidFill>
                <a:latin typeface="Arial"/>
                <a:ea typeface="Noto Sans CJK SC"/>
              </a:rPr>
              <a:t>tancia </a:t>
            </a:r>
            <a:r>
              <a:rPr b="1" lang="es-EC" sz="9600" spc="-1" strike="noStrike">
                <a:solidFill>
                  <a:srgbClr val="ff8000"/>
                </a:solidFill>
                <a:latin typeface="Arial"/>
                <a:ea typeface="Noto Sans CJK SC"/>
              </a:rPr>
              <a:t>de la </a:t>
            </a:r>
            <a:r>
              <a:rPr b="1" lang="es-EC" sz="9600" spc="-1" strike="noStrike">
                <a:solidFill>
                  <a:srgbClr val="ff8000"/>
                </a:solidFill>
                <a:latin typeface="Arial"/>
                <a:ea typeface="Noto Sans CJK SC"/>
              </a:rPr>
              <a:t>Hidrol</a:t>
            </a:r>
            <a:r>
              <a:rPr b="1" lang="es-EC" sz="9600" spc="-1" strike="noStrike">
                <a:solidFill>
                  <a:srgbClr val="ff8000"/>
                </a:solidFill>
                <a:latin typeface="Arial"/>
                <a:ea typeface="Noto Sans CJK SC"/>
              </a:rPr>
              <a:t>ogía</a:t>
            </a:r>
            <a:endParaRPr b="0" lang="es-EC" sz="9600" spc="-1" strike="noStrike">
              <a:latin typeface="Arial"/>
            </a:endParaRPr>
          </a:p>
        </p:txBody>
      </p:sp>
      <p:pic>
        <p:nvPicPr>
          <p:cNvPr id="366" name="" descr=""/>
          <p:cNvPicPr/>
          <p:nvPr/>
        </p:nvPicPr>
        <p:blipFill>
          <a:blip r:embed="rId1"/>
          <a:srcRect l="0" t="0" r="18118" b="0"/>
          <a:stretch/>
        </p:blipFill>
        <p:spPr>
          <a:xfrm>
            <a:off x="2385000" y="17311320"/>
            <a:ext cx="11080440" cy="8067240"/>
          </a:xfrm>
          <a:prstGeom prst="rect">
            <a:avLst/>
          </a:prstGeom>
          <a:ln w="0">
            <a:noFill/>
          </a:ln>
        </p:spPr>
      </p:pic>
      <p:pic>
        <p:nvPicPr>
          <p:cNvPr id="367" name="" descr=""/>
          <p:cNvPicPr/>
          <p:nvPr/>
        </p:nvPicPr>
        <p:blipFill>
          <a:blip r:embed="rId2"/>
          <a:stretch/>
        </p:blipFill>
        <p:spPr>
          <a:xfrm>
            <a:off x="14198400" y="17311320"/>
            <a:ext cx="10416960" cy="7887960"/>
          </a:xfrm>
          <a:prstGeom prst="rect">
            <a:avLst/>
          </a:prstGeom>
          <a:ln w="0">
            <a:noFill/>
          </a:ln>
        </p:spPr>
      </p:pic>
      <p:pic>
        <p:nvPicPr>
          <p:cNvPr id="368" name="" descr=""/>
          <p:cNvPicPr/>
          <p:nvPr/>
        </p:nvPicPr>
        <p:blipFill>
          <a:blip r:embed="rId3"/>
          <a:stretch/>
        </p:blipFill>
        <p:spPr>
          <a:xfrm>
            <a:off x="25351560" y="17311320"/>
            <a:ext cx="9497160" cy="806724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369" name="PlaceHolder 1"/>
          <p:cNvSpPr>
            <a:spLocks noGrp="1"/>
          </p:cNvSpPr>
          <p:nvPr>
            <p:ph type="sldNum" idx="13"/>
          </p:nvPr>
        </p:nvSpPr>
        <p:spPr>
          <a:xfrm>
            <a:off x="41695560" y="24478560"/>
            <a:ext cx="2695320" cy="2062080"/>
          </a:xfrm>
          <a:prstGeom prst="rect">
            <a:avLst/>
          </a:prstGeom>
          <a:noFill/>
          <a:ln w="0">
            <a:noFill/>
          </a:ln>
        </p:spPr>
        <p:txBody>
          <a:bodyPr lIns="329760" rIns="329760" tIns="329760" bIns="329760" anchor="ctr">
            <a:noAutofit/>
          </a:bodyPr>
          <a:lstStyle>
            <a:lvl1pPr algn="r">
              <a:lnSpc>
                <a:spcPct val="100000"/>
              </a:lnSpc>
              <a:buNone/>
              <a:tabLst>
                <a:tab algn="l" pos="0"/>
              </a:tabLst>
              <a:defRPr b="0" lang="es-EC" sz="3500" spc="-1" strike="noStrike">
                <a:solidFill>
                  <a:srgbClr val="000000"/>
                </a:solidFill>
                <a:latin typeface="Roboto"/>
                <a:ea typeface="Roboto"/>
              </a:defRPr>
            </a:lvl1pPr>
          </a:lstStyle>
          <a:p>
            <a:pPr algn="r">
              <a:lnSpc>
                <a:spcPct val="100000"/>
              </a:lnSpc>
              <a:buNone/>
              <a:tabLst>
                <a:tab algn="l" pos="0"/>
              </a:tabLst>
            </a:pPr>
            <a:fld id="{70F26510-A61A-4399-8B63-BB0CA674E3B3}" type="slidenum">
              <a:rPr b="0" lang="es-EC" sz="3500" spc="-1" strike="noStrike">
                <a:solidFill>
                  <a:srgbClr val="000000"/>
                </a:solidFill>
                <a:latin typeface="Roboto"/>
                <a:ea typeface="Roboto"/>
              </a:rPr>
              <a:t>4</a:t>
            </a:fld>
            <a:endParaRPr b="0" lang="es-EC" sz="3500" spc="-1" strike="noStrike">
              <a:latin typeface="Times New Roman"/>
            </a:endParaRPr>
          </a:p>
        </p:txBody>
      </p:sp>
      <p:sp>
        <p:nvSpPr>
          <p:cNvPr id="370" name="Google Shape;426;p50"/>
          <p:cNvSpPr/>
          <p:nvPr/>
        </p:nvSpPr>
        <p:spPr>
          <a:xfrm>
            <a:off x="660240" y="5553000"/>
            <a:ext cx="36606600" cy="2587320"/>
          </a:xfrm>
          <a:prstGeom prst="rect">
            <a:avLst/>
          </a:prstGeom>
          <a:noFill/>
          <a:ln w="0">
            <a:noFill/>
          </a:ln>
        </p:spPr>
        <p:style>
          <a:lnRef idx="0"/>
          <a:fillRef idx="0"/>
          <a:effectRef idx="0"/>
          <a:fontRef idx="minor"/>
        </p:style>
      </p:sp>
      <p:pic>
        <p:nvPicPr>
          <p:cNvPr id="371" name="Google Shape;427;p50" descr=""/>
          <p:cNvPicPr/>
          <p:nvPr/>
        </p:nvPicPr>
        <p:blipFill>
          <a:blip r:embed="rId1"/>
          <a:stretch/>
        </p:blipFill>
        <p:spPr>
          <a:xfrm>
            <a:off x="-2880" y="5190480"/>
            <a:ext cx="24123240" cy="18289440"/>
          </a:xfrm>
          <a:prstGeom prst="rect">
            <a:avLst/>
          </a:prstGeom>
          <a:ln w="0">
            <a:noFill/>
          </a:ln>
        </p:spPr>
      </p:pic>
      <p:sp>
        <p:nvSpPr>
          <p:cNvPr id="372" name="Google Shape;428;p50"/>
          <p:cNvSpPr/>
          <p:nvPr/>
        </p:nvSpPr>
        <p:spPr>
          <a:xfrm>
            <a:off x="24051240" y="7807320"/>
            <a:ext cx="20127960" cy="6102000"/>
          </a:xfrm>
          <a:prstGeom prst="rect">
            <a:avLst/>
          </a:prstGeom>
          <a:noFill/>
          <a:ln w="0">
            <a:noFill/>
          </a:ln>
        </p:spPr>
        <p:style>
          <a:lnRef idx="0"/>
          <a:fillRef idx="0"/>
          <a:effectRef idx="0"/>
          <a:fontRef idx="minor"/>
        </p:style>
        <p:txBody>
          <a:bodyPr lIns="217440" rIns="217440" tIns="217440" bIns="217440" anchor="t">
            <a:noAutofit/>
          </a:bodyPr>
          <a:p>
            <a:pPr>
              <a:lnSpc>
                <a:spcPct val="115000"/>
              </a:lnSpc>
              <a:buNone/>
              <a:tabLst>
                <a:tab algn="l" pos="0"/>
              </a:tabLst>
            </a:pPr>
            <a:r>
              <a:rPr b="1" lang="es-EC" sz="6600" spc="-1" strike="noStrike">
                <a:solidFill>
                  <a:srgbClr val="1d6295"/>
                </a:solidFill>
                <a:latin typeface="Cambria"/>
                <a:ea typeface="Cambria"/>
              </a:rPr>
              <a:t>“</a:t>
            </a:r>
            <a:r>
              <a:rPr b="1" lang="es-EC" sz="6600" spc="-1" strike="noStrike">
                <a:solidFill>
                  <a:srgbClr val="1d6295"/>
                </a:solidFill>
                <a:latin typeface="Cambria"/>
                <a:ea typeface="Cambria"/>
              </a:rPr>
              <a:t>El Agua en la Tierra no está distribuida de manera igualitaria y no es fácilmente accesible” (Davie 2002)</a:t>
            </a:r>
            <a:endParaRPr b="0" lang="es-EC" sz="6600" spc="-1" strike="noStrike">
              <a:latin typeface="Arial"/>
            </a:endParaRPr>
          </a:p>
        </p:txBody>
      </p:sp>
      <p:sp>
        <p:nvSpPr>
          <p:cNvPr id="373" name="Google Shape;430;p50"/>
          <p:cNvSpPr/>
          <p:nvPr/>
        </p:nvSpPr>
        <p:spPr>
          <a:xfrm>
            <a:off x="24356880" y="12524040"/>
            <a:ext cx="20470680" cy="4900320"/>
          </a:xfrm>
          <a:prstGeom prst="rect">
            <a:avLst/>
          </a:prstGeom>
          <a:noFill/>
          <a:ln w="0">
            <a:noFill/>
          </a:ln>
        </p:spPr>
        <p:style>
          <a:lnRef idx="0"/>
          <a:fillRef idx="0"/>
          <a:effectRef idx="0"/>
          <a:fontRef idx="minor"/>
        </p:style>
        <p:txBody>
          <a:bodyPr lIns="217440" rIns="217440" tIns="217440" bIns="217440" anchor="t">
            <a:noAutofit/>
          </a:bodyPr>
          <a:p>
            <a:pPr>
              <a:lnSpc>
                <a:spcPct val="115000"/>
              </a:lnSpc>
              <a:buNone/>
              <a:tabLst>
                <a:tab algn="l" pos="0"/>
              </a:tabLst>
            </a:pPr>
            <a:r>
              <a:rPr b="1" lang="es-EC" sz="6600" spc="-1" strike="noStrike">
                <a:solidFill>
                  <a:srgbClr val="92d050"/>
                </a:solidFill>
                <a:latin typeface="Cambria"/>
                <a:ea typeface="Cambria"/>
              </a:rPr>
              <a:t>Es una de las sustancias que puede ser encontrada en los tres estados: líquido, gas, sólido (sistema climático)</a:t>
            </a:r>
            <a:endParaRPr b="0" lang="es-EC" sz="6600" spc="-1" strike="noStrike">
              <a:latin typeface="Arial"/>
            </a:endParaRPr>
          </a:p>
        </p:txBody>
      </p:sp>
      <p:sp>
        <p:nvSpPr>
          <p:cNvPr id="374" name="PlaceHolder 2"/>
          <p:cNvSpPr>
            <a:spLocks noGrp="1"/>
          </p:cNvSpPr>
          <p:nvPr>
            <p:ph/>
          </p:nvPr>
        </p:nvSpPr>
        <p:spPr>
          <a:xfrm>
            <a:off x="1533960" y="1260000"/>
            <a:ext cx="39264840" cy="2156760"/>
          </a:xfrm>
          <a:prstGeom prst="rect">
            <a:avLst/>
          </a:prstGeom>
          <a:noFill/>
          <a:ln w="0">
            <a:noFill/>
          </a:ln>
        </p:spPr>
        <p:txBody>
          <a:bodyPr lIns="329760" rIns="329760" tIns="329760" bIns="329760" anchor="ctr">
            <a:noAutofit/>
          </a:bodyPr>
          <a:p>
            <a:pPr marL="228600" indent="-228600">
              <a:lnSpc>
                <a:spcPct val="100000"/>
              </a:lnSpc>
              <a:spcBef>
                <a:spcPts val="1001"/>
              </a:spcBef>
              <a:buNone/>
              <a:tabLst>
                <a:tab algn="l" pos="0"/>
              </a:tabLst>
            </a:pPr>
            <a:r>
              <a:rPr b="1" lang="es-EC" sz="10000" spc="-1" strike="noStrike">
                <a:solidFill>
                  <a:srgbClr val="cccccc"/>
                </a:solidFill>
                <a:latin typeface="Merriweather"/>
                <a:ea typeface="Merriweather"/>
              </a:rPr>
              <a:t>DISTRIBUCIÓN DEL AGUA EN EL PLANETA</a:t>
            </a:r>
            <a:endParaRPr b="0" lang="es-EC" sz="10000" spc="-1" strike="noStrike">
              <a:latin typeface="Arial"/>
            </a:endParaRPr>
          </a:p>
        </p:txBody>
      </p:sp>
      <p:sp>
        <p:nvSpPr>
          <p:cNvPr id="375" name="Google Shape;428;p 1"/>
          <p:cNvSpPr/>
          <p:nvPr/>
        </p:nvSpPr>
        <p:spPr>
          <a:xfrm>
            <a:off x="24051240" y="4387320"/>
            <a:ext cx="20127960" cy="6102000"/>
          </a:xfrm>
          <a:prstGeom prst="rect">
            <a:avLst/>
          </a:prstGeom>
          <a:noFill/>
          <a:ln w="0">
            <a:noFill/>
          </a:ln>
        </p:spPr>
        <p:style>
          <a:lnRef idx="0"/>
          <a:fillRef idx="0"/>
          <a:effectRef idx="0"/>
          <a:fontRef idx="minor"/>
        </p:style>
        <p:txBody>
          <a:bodyPr lIns="217440" rIns="217440" tIns="217440" bIns="217440" anchor="t">
            <a:noAutofit/>
          </a:bodyPr>
          <a:p>
            <a:pPr>
              <a:lnSpc>
                <a:spcPct val="115000"/>
              </a:lnSpc>
              <a:buNone/>
              <a:tabLst>
                <a:tab algn="l" pos="0"/>
              </a:tabLst>
            </a:pPr>
            <a:r>
              <a:rPr b="1" lang="es-EC" sz="6600" spc="-1" strike="noStrike">
                <a:solidFill>
                  <a:srgbClr val="ff8000"/>
                </a:solidFill>
                <a:latin typeface="Cambria"/>
                <a:ea typeface="Cambria"/>
              </a:rPr>
              <a:t>La superficie de la Tierra está cubierta por ¾ partes por agua, sin embargo, el 97% es agua salda</a:t>
            </a:r>
            <a:r>
              <a:rPr b="1" lang="es-EC" sz="6600" spc="-1" strike="noStrike">
                <a:solidFill>
                  <a:srgbClr val="1d6295"/>
                </a:solidFill>
                <a:latin typeface="Cambria"/>
                <a:ea typeface="Cambria"/>
              </a:rPr>
              <a:t> </a:t>
            </a:r>
            <a:endParaRPr b="0" lang="es-EC" sz="66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376" name="PlaceHolder 1"/>
          <p:cNvSpPr>
            <a:spLocks noGrp="1"/>
          </p:cNvSpPr>
          <p:nvPr>
            <p:ph type="sldNum" idx="14"/>
          </p:nvPr>
        </p:nvSpPr>
        <p:spPr>
          <a:xfrm>
            <a:off x="41695560" y="24478560"/>
            <a:ext cx="2695320" cy="2062080"/>
          </a:xfrm>
          <a:prstGeom prst="rect">
            <a:avLst/>
          </a:prstGeom>
          <a:noFill/>
          <a:ln w="0">
            <a:noFill/>
          </a:ln>
        </p:spPr>
        <p:txBody>
          <a:bodyPr lIns="329760" rIns="329760" tIns="329760" bIns="329760" anchor="ctr">
            <a:noAutofit/>
          </a:bodyPr>
          <a:lstStyle>
            <a:lvl1pPr algn="r">
              <a:lnSpc>
                <a:spcPct val="100000"/>
              </a:lnSpc>
              <a:buNone/>
              <a:tabLst>
                <a:tab algn="l" pos="0"/>
              </a:tabLst>
              <a:defRPr b="0" lang="es-EC" sz="3500" spc="-1" strike="noStrike">
                <a:solidFill>
                  <a:srgbClr val="000000"/>
                </a:solidFill>
                <a:latin typeface="Roboto"/>
                <a:ea typeface="Roboto"/>
              </a:defRPr>
            </a:lvl1pPr>
          </a:lstStyle>
          <a:p>
            <a:pPr algn="r">
              <a:lnSpc>
                <a:spcPct val="100000"/>
              </a:lnSpc>
              <a:buNone/>
              <a:tabLst>
                <a:tab algn="l" pos="0"/>
              </a:tabLst>
            </a:pPr>
            <a:fld id="{9CB1C23E-9562-4850-B688-CEAA8781B35A}" type="slidenum">
              <a:rPr b="0" lang="es-EC" sz="3500" spc="-1" strike="noStrike">
                <a:solidFill>
                  <a:srgbClr val="000000"/>
                </a:solidFill>
                <a:latin typeface="Roboto"/>
                <a:ea typeface="Roboto"/>
              </a:rPr>
              <a:t>4</a:t>
            </a:fld>
            <a:endParaRPr b="0" lang="es-EC" sz="3500" spc="-1" strike="noStrike">
              <a:latin typeface="Times New Roman"/>
            </a:endParaRPr>
          </a:p>
        </p:txBody>
      </p:sp>
      <p:sp>
        <p:nvSpPr>
          <p:cNvPr id="377" name="PlaceHolder 2"/>
          <p:cNvSpPr>
            <a:spLocks noGrp="1"/>
          </p:cNvSpPr>
          <p:nvPr>
            <p:ph/>
          </p:nvPr>
        </p:nvSpPr>
        <p:spPr>
          <a:xfrm>
            <a:off x="2223360" y="23734080"/>
            <a:ext cx="38575080" cy="2413080"/>
          </a:xfrm>
          <a:prstGeom prst="rect">
            <a:avLst/>
          </a:prstGeom>
          <a:noFill/>
          <a:ln w="0">
            <a:noFill/>
          </a:ln>
        </p:spPr>
        <p:txBody>
          <a:bodyPr lIns="329760" rIns="329760" tIns="329760" bIns="329760" anchor="ctr">
            <a:noAutofit/>
          </a:bodyPr>
          <a:p>
            <a:pPr marL="228600" indent="-228600">
              <a:lnSpc>
                <a:spcPct val="100000"/>
              </a:lnSpc>
              <a:spcBef>
                <a:spcPts val="1001"/>
              </a:spcBef>
              <a:buNone/>
              <a:tabLst>
                <a:tab algn="l" pos="0"/>
              </a:tabLst>
            </a:pPr>
            <a:r>
              <a:rPr b="0" lang="es-EC" sz="4800" spc="-1" strike="noStrike">
                <a:solidFill>
                  <a:srgbClr val="ffffff"/>
                </a:solidFill>
                <a:latin typeface="Merriweather"/>
                <a:ea typeface="Merriweather"/>
              </a:rPr>
              <a:t>=</a:t>
            </a:r>
            <a:endParaRPr b="0" lang="es-EC" sz="4800" spc="-1" strike="noStrike">
              <a:latin typeface="Arial"/>
            </a:endParaRPr>
          </a:p>
        </p:txBody>
      </p:sp>
      <p:sp>
        <p:nvSpPr>
          <p:cNvPr id="378" name="PlaceHolder 34"/>
          <p:cNvSpPr/>
          <p:nvPr/>
        </p:nvSpPr>
        <p:spPr>
          <a:xfrm>
            <a:off x="1533960" y="1260000"/>
            <a:ext cx="39264840" cy="2156760"/>
          </a:xfrm>
          <a:prstGeom prst="rect">
            <a:avLst/>
          </a:prstGeom>
          <a:noFill/>
          <a:ln w="0">
            <a:noFill/>
          </a:ln>
        </p:spPr>
        <p:style>
          <a:lnRef idx="0"/>
          <a:fillRef idx="0"/>
          <a:effectRef idx="0"/>
          <a:fontRef idx="minor"/>
        </p:style>
        <p:txBody>
          <a:bodyPr lIns="329760" rIns="329760" tIns="329760" bIns="329760" anchor="ctr">
            <a:noAutofit/>
          </a:bodyPr>
          <a:p>
            <a:pPr>
              <a:lnSpc>
                <a:spcPct val="100000"/>
              </a:lnSpc>
              <a:buNone/>
              <a:tabLst>
                <a:tab algn="l" pos="0"/>
              </a:tabLst>
            </a:pPr>
            <a:r>
              <a:rPr b="1" lang="es-EC" sz="10000" spc="-1" strike="noStrike">
                <a:solidFill>
                  <a:srgbClr val="cccccc"/>
                </a:solidFill>
                <a:latin typeface="Merriweather"/>
                <a:ea typeface="Merriweather"/>
              </a:rPr>
              <a:t>RECURSO HÍDRICO Y POBLACIÓN</a:t>
            </a:r>
            <a:endParaRPr b="0" lang="es-EC" sz="10000" spc="-1" strike="noStrike">
              <a:latin typeface="Arial"/>
            </a:endParaRPr>
          </a:p>
        </p:txBody>
      </p:sp>
      <p:sp>
        <p:nvSpPr>
          <p:cNvPr id="379" name="Google Shape;452;p 1"/>
          <p:cNvSpPr/>
          <p:nvPr/>
        </p:nvSpPr>
        <p:spPr>
          <a:xfrm>
            <a:off x="37802160" y="22625280"/>
            <a:ext cx="1992240" cy="1492920"/>
          </a:xfrm>
          <a:prstGeom prst="rect">
            <a:avLst/>
          </a:prstGeom>
          <a:solidFill>
            <a:srgbClr val="fffffe"/>
          </a:solidFill>
          <a:ln w="0">
            <a:noFill/>
          </a:ln>
        </p:spPr>
        <p:style>
          <a:lnRef idx="0"/>
          <a:fillRef idx="0"/>
          <a:effectRef idx="0"/>
          <a:fontRef idx="minor"/>
        </p:style>
      </p:sp>
      <p:pic>
        <p:nvPicPr>
          <p:cNvPr id="380" name="Picture 219" descr=""/>
          <p:cNvPicPr/>
          <p:nvPr/>
        </p:nvPicPr>
        <p:blipFill>
          <a:blip r:embed="rId1"/>
          <a:stretch/>
        </p:blipFill>
        <p:spPr>
          <a:xfrm>
            <a:off x="32805360" y="10152000"/>
            <a:ext cx="8267400" cy="10068120"/>
          </a:xfrm>
          <a:prstGeom prst="rect">
            <a:avLst/>
          </a:prstGeom>
          <a:ln w="0">
            <a:noFill/>
          </a:ln>
        </p:spPr>
      </p:pic>
      <p:pic>
        <p:nvPicPr>
          <p:cNvPr id="381" name="Picture 220" descr=""/>
          <p:cNvPicPr/>
          <p:nvPr/>
        </p:nvPicPr>
        <p:blipFill>
          <a:blip r:embed="rId2"/>
          <a:stretch/>
        </p:blipFill>
        <p:spPr>
          <a:xfrm>
            <a:off x="3833640" y="8892000"/>
            <a:ext cx="27159120" cy="13726080"/>
          </a:xfrm>
          <a:prstGeom prst="rect">
            <a:avLst/>
          </a:prstGeom>
          <a:ln w="0">
            <a:noFill/>
          </a:ln>
        </p:spPr>
      </p:pic>
      <p:pic>
        <p:nvPicPr>
          <p:cNvPr id="382" name="Picture 221" descr=""/>
          <p:cNvPicPr/>
          <p:nvPr/>
        </p:nvPicPr>
        <p:blipFill>
          <a:blip r:embed="rId3"/>
          <a:srcRect l="0" t="0" r="0" b="17855"/>
          <a:stretch/>
        </p:blipFill>
        <p:spPr>
          <a:xfrm>
            <a:off x="1692000" y="3816000"/>
            <a:ext cx="41819400" cy="413640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383" name="PlaceHolder 1"/>
          <p:cNvSpPr>
            <a:spLocks noGrp="1"/>
          </p:cNvSpPr>
          <p:nvPr>
            <p:ph type="sldNum" idx="15"/>
          </p:nvPr>
        </p:nvSpPr>
        <p:spPr>
          <a:xfrm>
            <a:off x="41695560" y="24478560"/>
            <a:ext cx="2695320" cy="2062080"/>
          </a:xfrm>
          <a:prstGeom prst="rect">
            <a:avLst/>
          </a:prstGeom>
          <a:noFill/>
          <a:ln w="0">
            <a:noFill/>
          </a:ln>
        </p:spPr>
        <p:txBody>
          <a:bodyPr lIns="329760" rIns="329760" tIns="329760" bIns="329760" anchor="ctr">
            <a:noAutofit/>
          </a:bodyPr>
          <a:lstStyle>
            <a:lvl1pPr algn="r">
              <a:lnSpc>
                <a:spcPct val="100000"/>
              </a:lnSpc>
              <a:buNone/>
              <a:tabLst>
                <a:tab algn="l" pos="0"/>
              </a:tabLst>
              <a:defRPr b="0" lang="es-EC" sz="3500" spc="-1" strike="noStrike">
                <a:solidFill>
                  <a:srgbClr val="000000"/>
                </a:solidFill>
                <a:latin typeface="Roboto"/>
                <a:ea typeface="Roboto"/>
              </a:defRPr>
            </a:lvl1pPr>
          </a:lstStyle>
          <a:p>
            <a:pPr algn="r">
              <a:lnSpc>
                <a:spcPct val="100000"/>
              </a:lnSpc>
              <a:buNone/>
              <a:tabLst>
                <a:tab algn="l" pos="0"/>
              </a:tabLst>
            </a:pPr>
            <a:fld id="{02A163B8-F808-4D10-8BFD-4F666D679A44}" type="slidenum">
              <a:rPr b="0" lang="es-EC" sz="3500" spc="-1" strike="noStrike">
                <a:solidFill>
                  <a:srgbClr val="000000"/>
                </a:solidFill>
                <a:latin typeface="Roboto"/>
                <a:ea typeface="Roboto"/>
              </a:rPr>
              <a:t>4</a:t>
            </a:fld>
            <a:endParaRPr b="0" lang="es-EC" sz="3500" spc="-1" strike="noStrike">
              <a:latin typeface="Times New Roman"/>
            </a:endParaRPr>
          </a:p>
        </p:txBody>
      </p:sp>
      <p:pic>
        <p:nvPicPr>
          <p:cNvPr id="384" name="Picture 223" descr=""/>
          <p:cNvPicPr/>
          <p:nvPr/>
        </p:nvPicPr>
        <p:blipFill>
          <a:blip r:embed="rId1"/>
          <a:stretch/>
        </p:blipFill>
        <p:spPr>
          <a:xfrm>
            <a:off x="1620000" y="5508000"/>
            <a:ext cx="16311240" cy="12056760"/>
          </a:xfrm>
          <a:prstGeom prst="rect">
            <a:avLst/>
          </a:prstGeom>
          <a:ln w="0">
            <a:noFill/>
          </a:ln>
        </p:spPr>
      </p:pic>
      <p:pic>
        <p:nvPicPr>
          <p:cNvPr id="385" name="Picture 224" descr=""/>
          <p:cNvPicPr/>
          <p:nvPr/>
        </p:nvPicPr>
        <p:blipFill>
          <a:blip r:embed="rId2"/>
          <a:stretch/>
        </p:blipFill>
        <p:spPr>
          <a:xfrm>
            <a:off x="18720000" y="5688000"/>
            <a:ext cx="24477120" cy="16443360"/>
          </a:xfrm>
          <a:prstGeom prst="rect">
            <a:avLst/>
          </a:prstGeom>
          <a:ln w="0">
            <a:noFill/>
          </a:ln>
        </p:spPr>
      </p:pic>
      <p:sp>
        <p:nvSpPr>
          <p:cNvPr id="386" name="TextBox 225"/>
          <p:cNvSpPr/>
          <p:nvPr/>
        </p:nvSpPr>
        <p:spPr>
          <a:xfrm>
            <a:off x="4320000" y="18291960"/>
            <a:ext cx="11696760" cy="28728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s-EC" sz="7200" spc="-1" strike="noStrike">
                <a:solidFill>
                  <a:srgbClr val="000000"/>
                </a:solidFill>
                <a:latin typeface="Arial"/>
                <a:ea typeface="Noto Sans CJK SC"/>
              </a:rPr>
              <a:t>Escasez de agua </a:t>
            </a:r>
            <a:endParaRPr b="0" lang="es-EC" sz="7200" spc="-1" strike="noStrike">
              <a:latin typeface="Arial"/>
            </a:endParaRPr>
          </a:p>
          <a:p>
            <a:pPr>
              <a:lnSpc>
                <a:spcPct val="100000"/>
              </a:lnSpc>
              <a:buNone/>
            </a:pPr>
            <a:r>
              <a:rPr b="0" lang="es-EC" sz="7200" spc="-1" strike="noStrike">
                <a:solidFill>
                  <a:srgbClr val="000000"/>
                </a:solidFill>
                <a:latin typeface="Arial"/>
                <a:ea typeface="Noto Sans CJK SC"/>
              </a:rPr>
              <a:t>1700 m</a:t>
            </a:r>
            <a:r>
              <a:rPr b="0" lang="es-EC" sz="7200" spc="-1" strike="noStrike" baseline="33000">
                <a:solidFill>
                  <a:srgbClr val="000000"/>
                </a:solidFill>
                <a:latin typeface="Arial"/>
                <a:ea typeface="Noto Sans CJK SC"/>
              </a:rPr>
              <a:t>3</a:t>
            </a:r>
            <a:r>
              <a:rPr b="0" lang="es-EC" sz="7200" spc="-1" strike="noStrike">
                <a:solidFill>
                  <a:srgbClr val="000000"/>
                </a:solidFill>
                <a:latin typeface="Arial"/>
                <a:ea typeface="Noto Sans CJK SC"/>
              </a:rPr>
              <a:t>/hab/año</a:t>
            </a:r>
            <a:endParaRPr b="0" lang="es-EC" sz="7200" spc="-1" strike="noStrike">
              <a:latin typeface="Arial"/>
            </a:endParaRPr>
          </a:p>
        </p:txBody>
      </p:sp>
      <p:sp>
        <p:nvSpPr>
          <p:cNvPr id="387" name="PlaceHolder 35"/>
          <p:cNvSpPr/>
          <p:nvPr/>
        </p:nvSpPr>
        <p:spPr>
          <a:xfrm>
            <a:off x="1533960" y="1260000"/>
            <a:ext cx="39264840" cy="2156760"/>
          </a:xfrm>
          <a:prstGeom prst="rect">
            <a:avLst/>
          </a:prstGeom>
          <a:noFill/>
          <a:ln w="0">
            <a:noFill/>
          </a:ln>
        </p:spPr>
        <p:style>
          <a:lnRef idx="0"/>
          <a:fillRef idx="0"/>
          <a:effectRef idx="0"/>
          <a:fontRef idx="minor"/>
        </p:style>
        <p:txBody>
          <a:bodyPr lIns="329760" rIns="329760" tIns="329760" bIns="329760" anchor="ctr">
            <a:noAutofit/>
          </a:bodyPr>
          <a:p>
            <a:pPr>
              <a:lnSpc>
                <a:spcPct val="100000"/>
              </a:lnSpc>
              <a:buNone/>
              <a:tabLst>
                <a:tab algn="l" pos="0"/>
              </a:tabLst>
            </a:pPr>
            <a:r>
              <a:rPr b="1" lang="es-EC" sz="10000" spc="-1" strike="noStrike">
                <a:solidFill>
                  <a:srgbClr val="cccccc"/>
                </a:solidFill>
                <a:latin typeface="Merriweather"/>
                <a:ea typeface="Merriweather"/>
              </a:rPr>
              <a:t>RECURSO HÍDRICO Y POBLACIÓN</a:t>
            </a:r>
            <a:endParaRPr b="0" lang="es-EC" sz="100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388" name="PlaceHolder 1"/>
          <p:cNvSpPr>
            <a:spLocks noGrp="1"/>
          </p:cNvSpPr>
          <p:nvPr>
            <p:ph type="sldNum" idx="16"/>
          </p:nvPr>
        </p:nvSpPr>
        <p:spPr>
          <a:xfrm>
            <a:off x="41695560" y="24478560"/>
            <a:ext cx="2695320" cy="2062080"/>
          </a:xfrm>
          <a:prstGeom prst="rect">
            <a:avLst/>
          </a:prstGeom>
          <a:noFill/>
          <a:ln w="0">
            <a:noFill/>
          </a:ln>
        </p:spPr>
        <p:txBody>
          <a:bodyPr lIns="329760" rIns="329760" tIns="329760" bIns="329760" anchor="ctr">
            <a:noAutofit/>
          </a:bodyPr>
          <a:lstStyle>
            <a:lvl1pPr algn="r">
              <a:lnSpc>
                <a:spcPct val="100000"/>
              </a:lnSpc>
              <a:buNone/>
              <a:tabLst>
                <a:tab algn="l" pos="0"/>
              </a:tabLst>
              <a:defRPr b="0" lang="es-EC" sz="3500" spc="-1" strike="noStrike">
                <a:solidFill>
                  <a:srgbClr val="000000"/>
                </a:solidFill>
                <a:latin typeface="Roboto"/>
                <a:ea typeface="Roboto"/>
              </a:defRPr>
            </a:lvl1pPr>
          </a:lstStyle>
          <a:p>
            <a:pPr algn="r">
              <a:lnSpc>
                <a:spcPct val="100000"/>
              </a:lnSpc>
              <a:buNone/>
              <a:tabLst>
                <a:tab algn="l" pos="0"/>
              </a:tabLst>
            </a:pPr>
            <a:fld id="{2C5F29E2-45AE-499A-851C-57045BAD76D0}" type="slidenum">
              <a:rPr b="0" lang="es-EC" sz="3500" spc="-1" strike="noStrike">
                <a:solidFill>
                  <a:srgbClr val="000000"/>
                </a:solidFill>
                <a:latin typeface="Roboto"/>
                <a:ea typeface="Roboto"/>
              </a:rPr>
              <a:t>4</a:t>
            </a:fld>
            <a:endParaRPr b="0" lang="es-EC" sz="3500" spc="-1" strike="noStrike">
              <a:latin typeface="Times New Roman"/>
            </a:endParaRPr>
          </a:p>
        </p:txBody>
      </p:sp>
      <p:pic>
        <p:nvPicPr>
          <p:cNvPr id="389" name="Google Shape;465;p54" descr=""/>
          <p:cNvPicPr/>
          <p:nvPr/>
        </p:nvPicPr>
        <p:blipFill>
          <a:blip r:embed="rId1"/>
          <a:stretch/>
        </p:blipFill>
        <p:spPr>
          <a:xfrm>
            <a:off x="2120400" y="3396240"/>
            <a:ext cx="40755240" cy="19968480"/>
          </a:xfrm>
          <a:prstGeom prst="rect">
            <a:avLst/>
          </a:prstGeom>
          <a:ln w="0">
            <a:noFill/>
          </a:ln>
        </p:spPr>
      </p:pic>
      <p:sp>
        <p:nvSpPr>
          <p:cNvPr id="390" name="PlaceHolder 36"/>
          <p:cNvSpPr/>
          <p:nvPr/>
        </p:nvSpPr>
        <p:spPr>
          <a:xfrm>
            <a:off x="1533960" y="1260000"/>
            <a:ext cx="39264840" cy="2156760"/>
          </a:xfrm>
          <a:prstGeom prst="rect">
            <a:avLst/>
          </a:prstGeom>
          <a:noFill/>
          <a:ln w="0">
            <a:noFill/>
          </a:ln>
        </p:spPr>
        <p:style>
          <a:lnRef idx="0"/>
          <a:fillRef idx="0"/>
          <a:effectRef idx="0"/>
          <a:fontRef idx="minor"/>
        </p:style>
        <p:txBody>
          <a:bodyPr lIns="329760" rIns="329760" tIns="329760" bIns="329760" anchor="ctr">
            <a:noAutofit/>
          </a:bodyPr>
          <a:p>
            <a:pPr>
              <a:lnSpc>
                <a:spcPct val="100000"/>
              </a:lnSpc>
              <a:buNone/>
              <a:tabLst>
                <a:tab algn="l" pos="0"/>
              </a:tabLst>
            </a:pPr>
            <a:r>
              <a:rPr b="1" lang="es-EC" sz="10000" spc="-1" strike="noStrike">
                <a:solidFill>
                  <a:srgbClr val="cccccc"/>
                </a:solidFill>
                <a:latin typeface="Merriweather"/>
                <a:ea typeface="Merriweather"/>
              </a:rPr>
              <a:t>RECURSO HÍDRICO Y POBLACIÓN</a:t>
            </a:r>
            <a:endParaRPr b="0" lang="es-EC" sz="100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391" name="PlaceHolder 1"/>
          <p:cNvSpPr>
            <a:spLocks noGrp="1"/>
          </p:cNvSpPr>
          <p:nvPr>
            <p:ph type="sldNum" idx="17"/>
          </p:nvPr>
        </p:nvSpPr>
        <p:spPr>
          <a:xfrm>
            <a:off x="41695560" y="24478560"/>
            <a:ext cx="2695320" cy="2062080"/>
          </a:xfrm>
          <a:prstGeom prst="rect">
            <a:avLst/>
          </a:prstGeom>
          <a:noFill/>
          <a:ln w="0">
            <a:noFill/>
          </a:ln>
        </p:spPr>
        <p:txBody>
          <a:bodyPr lIns="329760" rIns="329760" tIns="329760" bIns="329760" anchor="ctr">
            <a:noAutofit/>
          </a:bodyPr>
          <a:lstStyle>
            <a:lvl1pPr algn="r">
              <a:lnSpc>
                <a:spcPct val="100000"/>
              </a:lnSpc>
              <a:buNone/>
              <a:tabLst>
                <a:tab algn="l" pos="0"/>
              </a:tabLst>
              <a:defRPr b="0" lang="es-EC" sz="3500" spc="-1" strike="noStrike">
                <a:solidFill>
                  <a:srgbClr val="000000"/>
                </a:solidFill>
                <a:latin typeface="Roboto"/>
                <a:ea typeface="Roboto"/>
              </a:defRPr>
            </a:lvl1pPr>
          </a:lstStyle>
          <a:p>
            <a:pPr algn="r">
              <a:lnSpc>
                <a:spcPct val="100000"/>
              </a:lnSpc>
              <a:buNone/>
              <a:tabLst>
                <a:tab algn="l" pos="0"/>
              </a:tabLst>
            </a:pPr>
            <a:fld id="{F2156DEA-E27C-451D-9B7D-3959EF1E7719}" type="slidenum">
              <a:rPr b="0" lang="es-EC" sz="3500" spc="-1" strike="noStrike">
                <a:solidFill>
                  <a:srgbClr val="000000"/>
                </a:solidFill>
                <a:latin typeface="Roboto"/>
                <a:ea typeface="Roboto"/>
              </a:rPr>
              <a:t>4</a:t>
            </a:fld>
            <a:endParaRPr b="0" lang="es-EC" sz="3500" spc="-1" strike="noStrike">
              <a:latin typeface="Times New Roman"/>
            </a:endParaRPr>
          </a:p>
        </p:txBody>
      </p:sp>
      <p:pic>
        <p:nvPicPr>
          <p:cNvPr id="392" name="Google Shape;486;p57" descr=""/>
          <p:cNvPicPr/>
          <p:nvPr/>
        </p:nvPicPr>
        <p:blipFill>
          <a:blip r:embed="rId1"/>
          <a:stretch/>
        </p:blipFill>
        <p:spPr>
          <a:xfrm>
            <a:off x="531360" y="4473360"/>
            <a:ext cx="41270040" cy="19105200"/>
          </a:xfrm>
          <a:prstGeom prst="rect">
            <a:avLst/>
          </a:prstGeom>
          <a:ln w="0">
            <a:noFill/>
          </a:ln>
        </p:spPr>
      </p:pic>
      <p:sp>
        <p:nvSpPr>
          <p:cNvPr id="393" name="PlaceHolder 28"/>
          <p:cNvSpPr/>
          <p:nvPr/>
        </p:nvSpPr>
        <p:spPr>
          <a:xfrm>
            <a:off x="1533960" y="1260000"/>
            <a:ext cx="39264840" cy="2156760"/>
          </a:xfrm>
          <a:prstGeom prst="rect">
            <a:avLst/>
          </a:prstGeom>
          <a:noFill/>
          <a:ln w="0">
            <a:noFill/>
          </a:ln>
        </p:spPr>
        <p:style>
          <a:lnRef idx="0"/>
          <a:fillRef idx="0"/>
          <a:effectRef idx="0"/>
          <a:fontRef idx="minor"/>
        </p:style>
        <p:txBody>
          <a:bodyPr lIns="329760" rIns="329760" tIns="329760" bIns="329760" anchor="ctr">
            <a:noAutofit/>
          </a:bodyPr>
          <a:p>
            <a:pPr>
              <a:lnSpc>
                <a:spcPct val="100000"/>
              </a:lnSpc>
              <a:buNone/>
              <a:tabLst>
                <a:tab algn="l" pos="0"/>
              </a:tabLst>
            </a:pPr>
            <a:r>
              <a:rPr b="1" lang="es-EC" sz="10000" spc="-1" strike="noStrike">
                <a:solidFill>
                  <a:srgbClr val="cccccc"/>
                </a:solidFill>
                <a:latin typeface="Merriweather"/>
                <a:ea typeface="Merriweather"/>
              </a:rPr>
              <a:t>RECURSO HÍDRICO Y POBLACIÓN</a:t>
            </a:r>
            <a:endParaRPr b="0" lang="es-EC" sz="100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TextBox 1"/>
          <p:cNvSpPr/>
          <p:nvPr/>
        </p:nvSpPr>
        <p:spPr>
          <a:xfrm>
            <a:off x="2092320" y="3987000"/>
            <a:ext cx="40973400" cy="3280680"/>
          </a:xfrm>
          <a:prstGeom prst="rect">
            <a:avLst/>
          </a:prstGeom>
          <a:noFill/>
          <a:ln w="0">
            <a:noFill/>
          </a:ln>
        </p:spPr>
        <p:style>
          <a:lnRef idx="0"/>
          <a:fillRef idx="0"/>
          <a:effectRef idx="0"/>
          <a:fontRef idx="minor"/>
        </p:style>
        <p:txBody>
          <a:bodyPr lIns="0" rIns="0" tIns="0" bIns="0" anchor="t">
            <a:noAutofit/>
          </a:bodyPr>
          <a:p>
            <a:pPr algn="just">
              <a:lnSpc>
                <a:spcPct val="100000"/>
              </a:lnSpc>
              <a:spcAft>
                <a:spcPts val="3793"/>
              </a:spcAft>
              <a:buNone/>
            </a:pPr>
            <a:r>
              <a:rPr b="0" lang="es-EC" sz="9820" spc="-1" strike="noStrike">
                <a:solidFill>
                  <a:srgbClr val="000000"/>
                </a:solidFill>
                <a:latin typeface="Arial"/>
                <a:ea typeface="Noto Sans CJK SC"/>
              </a:rPr>
              <a:t>El agua es utilizada prácticamente en todas las actividades humanas. El uso del agua se divide en usos </a:t>
            </a:r>
            <a:r>
              <a:rPr b="0" lang="es-EC" sz="9820" spc="-1" strike="noStrike">
                <a:solidFill>
                  <a:srgbClr val="ff4000"/>
                </a:solidFill>
                <a:latin typeface="Arial"/>
                <a:ea typeface="Noto Sans CJK SC"/>
              </a:rPr>
              <a:t>consuntivos</a:t>
            </a:r>
            <a:r>
              <a:rPr b="0" lang="es-EC" sz="9820" spc="-1" strike="noStrike">
                <a:solidFill>
                  <a:srgbClr val="000000"/>
                </a:solidFill>
                <a:latin typeface="Arial"/>
                <a:ea typeface="Noto Sans CJK SC"/>
              </a:rPr>
              <a:t> y </a:t>
            </a:r>
            <a:r>
              <a:rPr b="0" lang="es-EC" sz="9820" spc="-1" strike="noStrike">
                <a:solidFill>
                  <a:srgbClr val="ff4000"/>
                </a:solidFill>
                <a:latin typeface="Arial"/>
                <a:ea typeface="Noto Sans CJK SC"/>
              </a:rPr>
              <a:t>no consuntivos</a:t>
            </a:r>
            <a:r>
              <a:rPr b="0" lang="es-EC" sz="9820" spc="-1" strike="noStrike">
                <a:solidFill>
                  <a:srgbClr val="000000"/>
                </a:solidFill>
                <a:latin typeface="Arial"/>
                <a:ea typeface="Noto Sans CJK SC"/>
              </a:rPr>
              <a:t>.</a:t>
            </a:r>
            <a:endParaRPr b="0" lang="es-EC" sz="9820" spc="-1" strike="noStrike">
              <a:latin typeface="Arial"/>
            </a:endParaRPr>
          </a:p>
        </p:txBody>
      </p:sp>
      <p:sp>
        <p:nvSpPr>
          <p:cNvPr id="395" name="TextBox 3"/>
          <p:cNvSpPr/>
          <p:nvPr/>
        </p:nvSpPr>
        <p:spPr>
          <a:xfrm>
            <a:off x="2092320" y="7675200"/>
            <a:ext cx="40973400" cy="4405680"/>
          </a:xfrm>
          <a:prstGeom prst="rect">
            <a:avLst/>
          </a:prstGeom>
          <a:noFill/>
          <a:ln w="0">
            <a:noFill/>
          </a:ln>
        </p:spPr>
        <p:style>
          <a:lnRef idx="0"/>
          <a:fillRef idx="0"/>
          <a:effectRef idx="0"/>
          <a:fontRef idx="minor"/>
        </p:style>
        <p:txBody>
          <a:bodyPr lIns="0" rIns="0" tIns="0" bIns="0" anchor="t">
            <a:noAutofit/>
          </a:bodyPr>
          <a:p>
            <a:pPr algn="just">
              <a:lnSpc>
                <a:spcPct val="100000"/>
              </a:lnSpc>
              <a:spcAft>
                <a:spcPts val="3793"/>
              </a:spcAft>
              <a:buNone/>
            </a:pPr>
            <a:r>
              <a:rPr b="0" lang="es-EC" sz="9820" spc="-1" strike="noStrike">
                <a:solidFill>
                  <a:srgbClr val="000000"/>
                </a:solidFill>
                <a:latin typeface="Arial"/>
                <a:ea typeface="Noto Sans CJK SC"/>
              </a:rPr>
              <a:t>En el </a:t>
            </a:r>
            <a:r>
              <a:rPr b="0" lang="es-EC" sz="9820" spc="-1" strike="noStrike">
                <a:solidFill>
                  <a:srgbClr val="ff4000"/>
                </a:solidFill>
                <a:latin typeface="Arial"/>
                <a:ea typeface="Noto Sans CJK SC"/>
              </a:rPr>
              <a:t>uso consuntivo</a:t>
            </a:r>
            <a:r>
              <a:rPr b="0" lang="es-EC" sz="9820" spc="-1" strike="noStrike">
                <a:solidFill>
                  <a:srgbClr val="000000"/>
                </a:solidFill>
                <a:latin typeface="Arial"/>
                <a:ea typeface="Noto Sans CJK SC"/>
              </a:rPr>
              <a:t> indica </a:t>
            </a:r>
            <a:r>
              <a:rPr b="0" lang="es-EC" sz="9820" spc="-1" strike="noStrike">
                <a:solidFill>
                  <a:srgbClr val="ff8000"/>
                </a:solidFill>
                <a:latin typeface="Arial"/>
                <a:ea typeface="Noto Sans CJK SC"/>
              </a:rPr>
              <a:t>consumo</a:t>
            </a:r>
            <a:r>
              <a:rPr b="0" lang="es-EC" sz="9820" spc="-1" strike="noStrike">
                <a:solidFill>
                  <a:srgbClr val="000000"/>
                </a:solidFill>
                <a:latin typeface="Arial"/>
                <a:ea typeface="Noto Sans CJK SC"/>
              </a:rPr>
              <a:t>, entendido como la diferencia entre el volumen suministrado y el volumen descargado, por ejemplo el agua para riego, para consumo humano, industria, etc.</a:t>
            </a:r>
            <a:endParaRPr b="0" lang="es-EC" sz="9820" spc="-1" strike="noStrike">
              <a:latin typeface="Arial"/>
            </a:endParaRPr>
          </a:p>
        </p:txBody>
      </p:sp>
      <p:pic>
        <p:nvPicPr>
          <p:cNvPr id="396" name="8 Imagen 1" descr=""/>
          <p:cNvPicPr/>
          <p:nvPr/>
        </p:nvPicPr>
        <p:blipFill>
          <a:blip r:embed="rId1"/>
          <a:stretch/>
        </p:blipFill>
        <p:spPr>
          <a:xfrm>
            <a:off x="4178160" y="14215680"/>
            <a:ext cx="10852920" cy="8157960"/>
          </a:xfrm>
          <a:prstGeom prst="rect">
            <a:avLst/>
          </a:prstGeom>
          <a:ln w="0">
            <a:noFill/>
          </a:ln>
        </p:spPr>
      </p:pic>
      <p:pic>
        <p:nvPicPr>
          <p:cNvPr id="397" name="7 Imagen 1" descr=""/>
          <p:cNvPicPr/>
          <p:nvPr/>
        </p:nvPicPr>
        <p:blipFill>
          <a:blip r:embed="rId2"/>
          <a:stretch/>
        </p:blipFill>
        <p:spPr>
          <a:xfrm>
            <a:off x="17253000" y="14342400"/>
            <a:ext cx="10906200" cy="8157960"/>
          </a:xfrm>
          <a:prstGeom prst="rect">
            <a:avLst/>
          </a:prstGeom>
          <a:ln w="0">
            <a:noFill/>
          </a:ln>
        </p:spPr>
      </p:pic>
      <p:pic>
        <p:nvPicPr>
          <p:cNvPr id="398" name="9 Imagen 1" descr=""/>
          <p:cNvPicPr/>
          <p:nvPr/>
        </p:nvPicPr>
        <p:blipFill>
          <a:blip r:embed="rId3"/>
          <a:stretch/>
        </p:blipFill>
        <p:spPr>
          <a:xfrm>
            <a:off x="30327480" y="14342400"/>
            <a:ext cx="10807920" cy="8157960"/>
          </a:xfrm>
          <a:prstGeom prst="rect">
            <a:avLst/>
          </a:prstGeom>
          <a:ln w="0">
            <a:noFill/>
          </a:ln>
        </p:spPr>
      </p:pic>
      <p:sp>
        <p:nvSpPr>
          <p:cNvPr id="399" name="PlaceHolder 11"/>
          <p:cNvSpPr/>
          <p:nvPr/>
        </p:nvSpPr>
        <p:spPr>
          <a:xfrm>
            <a:off x="41695560" y="24478920"/>
            <a:ext cx="2695320" cy="2062080"/>
          </a:xfrm>
          <a:prstGeom prst="rect">
            <a:avLst/>
          </a:prstGeom>
          <a:noFill/>
          <a:ln w="0">
            <a:noFill/>
          </a:ln>
        </p:spPr>
        <p:style>
          <a:lnRef idx="0"/>
          <a:fillRef idx="0"/>
          <a:effectRef idx="0"/>
          <a:fontRef idx="minor"/>
        </p:style>
        <p:txBody>
          <a:bodyPr lIns="329760" rIns="329760" tIns="329760" bIns="329760" anchor="ctr">
            <a:noAutofit/>
          </a:bodyPr>
          <a:p>
            <a:pPr algn="r">
              <a:lnSpc>
                <a:spcPct val="100000"/>
              </a:lnSpc>
              <a:buNone/>
              <a:tabLst>
                <a:tab algn="l" pos="0"/>
              </a:tabLst>
            </a:pPr>
            <a:fld id="{3A289B0E-E7BF-4CFD-8FD8-7320BEBE70C1}" type="slidenum">
              <a:rPr b="0" lang="es-EC" sz="3500" spc="-1" strike="noStrike">
                <a:solidFill>
                  <a:srgbClr val="000000"/>
                </a:solidFill>
                <a:latin typeface="Roboto"/>
                <a:ea typeface="Roboto"/>
              </a:rPr>
              <a:t>4</a:t>
            </a:fld>
            <a:endParaRPr b="0" lang="es-EC" sz="3500" spc="-1" strike="noStrike">
              <a:latin typeface="Arial"/>
            </a:endParaRPr>
          </a:p>
        </p:txBody>
      </p:sp>
      <p:sp>
        <p:nvSpPr>
          <p:cNvPr id="400" name="PlaceHolder 37"/>
          <p:cNvSpPr/>
          <p:nvPr/>
        </p:nvSpPr>
        <p:spPr>
          <a:xfrm>
            <a:off x="1533960" y="1260000"/>
            <a:ext cx="39264840" cy="2156760"/>
          </a:xfrm>
          <a:prstGeom prst="rect">
            <a:avLst/>
          </a:prstGeom>
          <a:noFill/>
          <a:ln w="0">
            <a:noFill/>
          </a:ln>
        </p:spPr>
        <p:style>
          <a:lnRef idx="0"/>
          <a:fillRef idx="0"/>
          <a:effectRef idx="0"/>
          <a:fontRef idx="minor"/>
        </p:style>
        <p:txBody>
          <a:bodyPr lIns="329760" rIns="329760" tIns="329760" bIns="329760" anchor="ctr">
            <a:noAutofit/>
          </a:bodyPr>
          <a:p>
            <a:pPr>
              <a:lnSpc>
                <a:spcPct val="100000"/>
              </a:lnSpc>
              <a:buNone/>
              <a:tabLst>
                <a:tab algn="l" pos="0"/>
              </a:tabLst>
            </a:pPr>
            <a:r>
              <a:rPr b="1" lang="es-EC" sz="10000" spc="-1" strike="noStrike">
                <a:solidFill>
                  <a:srgbClr val="cccccc"/>
                </a:solidFill>
                <a:latin typeface="Merriweather"/>
                <a:ea typeface="Merriweather"/>
              </a:rPr>
              <a:t>RECURSO HÍDRICO Y POBLACIÓN</a:t>
            </a:r>
            <a:endParaRPr b="0" lang="es-EC" sz="10000" spc="-1" strike="noStrike">
              <a:latin typeface="Arial"/>
            </a:endParaRPr>
          </a:p>
        </p:txBody>
      </p:sp>
    </p:spTree>
  </p:cSld>
  <mc:AlternateContent>
    <mc:Choice Requires="p14">
      <p:transition spd="slow" p14:dur="2000"/>
    </mc:Choice>
    <mc:Fallback>
      <p:transition spd="slow"/>
    </mc:Fallback>
  </mc:AlternateContent>
  <p:timing>
    <p:tnLst>
      <p:par>
        <p:cTn id="29" dur="indefinite" restart="never" nodeType="tmRoot">
          <p:childTnLst>
            <p:seq>
              <p:cTn id="30" dur="indefinite" nodeType="mainSeq">
                <p:childTnLst>
                  <p:par>
                    <p:cTn id="31" fill="hold">
                      <p:stCondLst>
                        <p:cond delay="indefinite"/>
                      </p:stCondLst>
                      <p:childTnLst>
                        <p:par>
                          <p:cTn id="32" fill="hold">
                            <p:stCondLst>
                              <p:cond delay="0"/>
                            </p:stCondLst>
                            <p:childTnLst>
                              <p:par>
                                <p:cTn id="33" nodeType="clickEffect" fill="hold" presetClass="entr">
                                  <p:stCondLst>
                                    <p:cond delay="0"/>
                                  </p:stCondLst>
                                  <p:childTnLst>
                                    <p:set>
                                      <p:cBhvr>
                                        <p:cTn id="34" dur="1" fill="hold">
                                          <p:stCondLst>
                                            <p:cond delay="0"/>
                                          </p:stCondLst>
                                        </p:cTn>
                                        <p:tgtEl>
                                          <p:spTgt spid="39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nodeType="clickEffect" fill="hold" presetClass="entr">
                                  <p:stCondLst>
                                    <p:cond delay="0"/>
                                  </p:stCondLst>
                                  <p:childTnLst>
                                    <p:set>
                                      <p:cBhvr>
                                        <p:cTn id="38" dur="1" fill="hold">
                                          <p:stCondLst>
                                            <p:cond delay="0"/>
                                          </p:stCondLst>
                                        </p:cTn>
                                        <p:tgtEl>
                                          <p:spTgt spid="394">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nodeType="clickEffect" fill="hold" presetClass="entr">
                                  <p:stCondLst>
                                    <p:cond delay="0"/>
                                  </p:stCondLst>
                                  <p:childTnLst>
                                    <p:set>
                                      <p:cBhvr>
                                        <p:cTn id="42" dur="1" fill="hold">
                                          <p:stCondLst>
                                            <p:cond delay="0"/>
                                          </p:stCondLst>
                                        </p:cTn>
                                        <p:tgtEl>
                                          <p:spTgt spid="395">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PlaceHolder 1"/>
          <p:cNvSpPr>
            <a:spLocks noGrp="1"/>
          </p:cNvSpPr>
          <p:nvPr>
            <p:ph type="title"/>
          </p:nvPr>
        </p:nvSpPr>
        <p:spPr>
          <a:xfrm>
            <a:off x="2070000" y="3661920"/>
            <a:ext cx="40489560" cy="1874520"/>
          </a:xfrm>
          <a:prstGeom prst="rect">
            <a:avLst/>
          </a:prstGeom>
          <a:noFill/>
          <a:ln w="0">
            <a:noFill/>
          </a:ln>
        </p:spPr>
        <p:txBody>
          <a:bodyPr lIns="0" rIns="0" tIns="0" bIns="0" anchor="ctr">
            <a:noAutofit/>
          </a:bodyPr>
          <a:p>
            <a:pPr>
              <a:lnSpc>
                <a:spcPct val="90000"/>
              </a:lnSpc>
              <a:buNone/>
            </a:pPr>
            <a:r>
              <a:rPr b="1" lang="es-EC" sz="10710" spc="-1" strike="noStrike">
                <a:solidFill>
                  <a:srgbClr val="ff8000"/>
                </a:solidFill>
                <a:latin typeface="Arial"/>
                <a:ea typeface="DejaVu Sans"/>
              </a:rPr>
              <a:t>Usos </a:t>
            </a:r>
            <a:r>
              <a:rPr b="1" lang="es-EC" sz="10710" spc="-1" strike="noStrike">
                <a:solidFill>
                  <a:srgbClr val="ff8000"/>
                </a:solidFill>
                <a:latin typeface="Arial"/>
                <a:ea typeface="DejaVu Sans"/>
              </a:rPr>
              <a:t>del </a:t>
            </a:r>
            <a:r>
              <a:rPr b="1" lang="es-EC" sz="10710" spc="-1" strike="noStrike">
                <a:solidFill>
                  <a:srgbClr val="ff8000"/>
                </a:solidFill>
                <a:latin typeface="Arial"/>
                <a:ea typeface="DejaVu Sans"/>
              </a:rPr>
              <a:t>agua</a:t>
            </a:r>
            <a:endParaRPr b="0" lang="es-EC" sz="10710" spc="-1" strike="noStrike">
              <a:latin typeface="Arial"/>
            </a:endParaRPr>
          </a:p>
        </p:txBody>
      </p:sp>
      <p:sp>
        <p:nvSpPr>
          <p:cNvPr id="402" name="TextBox 2"/>
          <p:cNvSpPr/>
          <p:nvPr/>
        </p:nvSpPr>
        <p:spPr>
          <a:xfrm>
            <a:off x="2092320" y="10701360"/>
            <a:ext cx="40973400" cy="6972120"/>
          </a:xfrm>
          <a:prstGeom prst="rect">
            <a:avLst/>
          </a:prstGeom>
          <a:noFill/>
          <a:ln w="0">
            <a:noFill/>
          </a:ln>
        </p:spPr>
        <p:style>
          <a:lnRef idx="0"/>
          <a:fillRef idx="0"/>
          <a:effectRef idx="0"/>
          <a:fontRef idx="minor"/>
        </p:style>
        <p:txBody>
          <a:bodyPr lIns="0" rIns="0" tIns="0" bIns="0" anchor="t">
            <a:noAutofit/>
          </a:bodyPr>
          <a:p>
            <a:pPr algn="just">
              <a:lnSpc>
                <a:spcPct val="100000"/>
              </a:lnSpc>
              <a:spcAft>
                <a:spcPts val="3793"/>
              </a:spcAft>
              <a:buNone/>
            </a:pPr>
            <a:r>
              <a:rPr b="0" lang="es-EC" sz="9820" spc="-1" strike="noStrike">
                <a:solidFill>
                  <a:srgbClr val="000000"/>
                </a:solidFill>
                <a:latin typeface="Arial"/>
                <a:ea typeface="Noto Sans CJK SC"/>
              </a:rPr>
              <a:t>El porcentaje del agua utilizada para usos </a:t>
            </a:r>
            <a:r>
              <a:rPr b="0" lang="es-EC" sz="9820" spc="-1" strike="noStrike">
                <a:solidFill>
                  <a:srgbClr val="2a6099"/>
                </a:solidFill>
                <a:latin typeface="Arial"/>
                <a:ea typeface="Noto Sans CJK SC"/>
              </a:rPr>
              <a:t>consuntivos</a:t>
            </a:r>
            <a:r>
              <a:rPr b="0" lang="es-EC" sz="9820" spc="-1" strike="noStrike">
                <a:solidFill>
                  <a:srgbClr val="000000"/>
                </a:solidFill>
                <a:latin typeface="Arial"/>
                <a:ea typeface="Noto Sans CJK SC"/>
              </a:rPr>
              <a:t> respecto al agua renovable (</a:t>
            </a:r>
            <a:r>
              <a:rPr b="0" lang="es-EC" sz="9820" spc="-1" strike="noStrike">
                <a:solidFill>
                  <a:srgbClr val="2a6099"/>
                </a:solidFill>
                <a:latin typeface="Arial"/>
                <a:ea typeface="Noto Sans CJK SC"/>
              </a:rPr>
              <a:t>no consuntivos</a:t>
            </a:r>
            <a:r>
              <a:rPr b="0" lang="es-EC" sz="9820" spc="-1" strike="noStrike">
                <a:solidFill>
                  <a:srgbClr val="000000"/>
                </a:solidFill>
                <a:latin typeface="Arial"/>
                <a:ea typeface="Noto Sans CJK SC"/>
              </a:rPr>
              <a:t>) es un indicador del </a:t>
            </a:r>
            <a:r>
              <a:rPr b="0" lang="es-EC" sz="9820" spc="-1" strike="noStrike">
                <a:solidFill>
                  <a:srgbClr val="ff8000"/>
                </a:solidFill>
                <a:latin typeface="Arial"/>
                <a:ea typeface="Noto Sans CJK SC"/>
              </a:rPr>
              <a:t>grado de presión</a:t>
            </a:r>
            <a:r>
              <a:rPr b="0" lang="es-EC" sz="9820" spc="-1" strike="noStrike">
                <a:solidFill>
                  <a:srgbClr val="000000"/>
                </a:solidFill>
                <a:latin typeface="Arial"/>
                <a:ea typeface="Noto Sans CJK SC"/>
              </a:rPr>
              <a:t> que se ejerce sobre el recurso hídrico en un país, cuenca o región. Se considera que si el porcentaje es mayor al 40% se ejerce una fuerte presión sobre el recurso.</a:t>
            </a:r>
            <a:endParaRPr b="0" lang="es-EC" sz="9820" spc="-1" strike="noStrike">
              <a:latin typeface="Arial"/>
            </a:endParaRPr>
          </a:p>
        </p:txBody>
      </p:sp>
      <p:sp>
        <p:nvSpPr>
          <p:cNvPr id="403" name="TextBox 3"/>
          <p:cNvSpPr/>
          <p:nvPr/>
        </p:nvSpPr>
        <p:spPr>
          <a:xfrm>
            <a:off x="2092320" y="5625000"/>
            <a:ext cx="40973400" cy="4405680"/>
          </a:xfrm>
          <a:prstGeom prst="rect">
            <a:avLst/>
          </a:prstGeom>
          <a:noFill/>
          <a:ln w="0">
            <a:noFill/>
          </a:ln>
        </p:spPr>
        <p:style>
          <a:lnRef idx="0"/>
          <a:fillRef idx="0"/>
          <a:effectRef idx="0"/>
          <a:fontRef idx="minor"/>
        </p:style>
        <p:txBody>
          <a:bodyPr lIns="0" rIns="0" tIns="0" bIns="0" anchor="t">
            <a:noAutofit/>
          </a:bodyPr>
          <a:p>
            <a:pPr algn="just">
              <a:lnSpc>
                <a:spcPct val="100000"/>
              </a:lnSpc>
              <a:spcAft>
                <a:spcPts val="3793"/>
              </a:spcAft>
              <a:buNone/>
            </a:pPr>
            <a:r>
              <a:rPr b="0" lang="es-EC" sz="9820" spc="-1" strike="noStrike">
                <a:solidFill>
                  <a:srgbClr val="000000"/>
                </a:solidFill>
                <a:latin typeface="Arial"/>
                <a:ea typeface="Noto Sans CJK SC"/>
              </a:rPr>
              <a:t>Los usos como la </a:t>
            </a:r>
            <a:r>
              <a:rPr b="0" lang="es-EC" sz="9820" spc="-1" strike="noStrike">
                <a:solidFill>
                  <a:srgbClr val="ff8000"/>
                </a:solidFill>
                <a:latin typeface="Arial"/>
                <a:ea typeface="Noto Sans CJK SC"/>
              </a:rPr>
              <a:t>hidroeléctrica no consumen agua</a:t>
            </a:r>
            <a:r>
              <a:rPr b="0" lang="es-EC" sz="9820" spc="-1" strike="noStrike">
                <a:solidFill>
                  <a:srgbClr val="000000"/>
                </a:solidFill>
                <a:latin typeface="Arial"/>
                <a:ea typeface="Noto Sans CJK SC"/>
              </a:rPr>
              <a:t>. El agua que ingresa en las turbinas es devuelta al río con la misma cantidad y calidad, esto se conoce como </a:t>
            </a:r>
            <a:r>
              <a:rPr b="0" lang="es-EC" sz="9820" spc="-1" strike="noStrike">
                <a:solidFill>
                  <a:srgbClr val="ff4000"/>
                </a:solidFill>
                <a:latin typeface="Arial"/>
                <a:ea typeface="Noto Sans CJK SC"/>
              </a:rPr>
              <a:t>uso no consuntivo</a:t>
            </a:r>
            <a:r>
              <a:rPr b="0" lang="es-EC" sz="9820" spc="-1" strike="noStrike">
                <a:solidFill>
                  <a:srgbClr val="000000"/>
                </a:solidFill>
                <a:latin typeface="Arial"/>
                <a:ea typeface="Noto Sans CJK SC"/>
              </a:rPr>
              <a:t>.</a:t>
            </a:r>
            <a:endParaRPr b="0" lang="es-EC" sz="9820" spc="-1" strike="noStrike">
              <a:latin typeface="Arial"/>
            </a:endParaRPr>
          </a:p>
        </p:txBody>
      </p:sp>
      <p:pic>
        <p:nvPicPr>
          <p:cNvPr id="404" name="4 Imagen 1" descr=""/>
          <p:cNvPicPr/>
          <p:nvPr/>
        </p:nvPicPr>
        <p:blipFill>
          <a:blip r:embed="rId1"/>
          <a:stretch/>
        </p:blipFill>
        <p:spPr>
          <a:xfrm>
            <a:off x="4821120" y="18514800"/>
            <a:ext cx="10878840" cy="8157960"/>
          </a:xfrm>
          <a:prstGeom prst="rect">
            <a:avLst/>
          </a:prstGeom>
          <a:ln w="0">
            <a:noFill/>
          </a:ln>
        </p:spPr>
      </p:pic>
      <p:pic>
        <p:nvPicPr>
          <p:cNvPr id="405" name="5 Imagen 1" descr=""/>
          <p:cNvPicPr/>
          <p:nvPr/>
        </p:nvPicPr>
        <p:blipFill>
          <a:blip r:embed="rId2"/>
          <a:stretch/>
        </p:blipFill>
        <p:spPr>
          <a:xfrm>
            <a:off x="17447400" y="18514800"/>
            <a:ext cx="10902960" cy="8157960"/>
          </a:xfrm>
          <a:prstGeom prst="rect">
            <a:avLst/>
          </a:prstGeom>
          <a:ln w="0">
            <a:noFill/>
          </a:ln>
        </p:spPr>
      </p:pic>
      <p:pic>
        <p:nvPicPr>
          <p:cNvPr id="406" name="6 Imagen 1" descr=""/>
          <p:cNvPicPr/>
          <p:nvPr/>
        </p:nvPicPr>
        <p:blipFill>
          <a:blip r:embed="rId3"/>
          <a:stretch/>
        </p:blipFill>
        <p:spPr>
          <a:xfrm>
            <a:off x="30072240" y="18514800"/>
            <a:ext cx="10902960" cy="8157960"/>
          </a:xfrm>
          <a:prstGeom prst="rect">
            <a:avLst/>
          </a:prstGeom>
          <a:ln w="0">
            <a:noFill/>
          </a:ln>
        </p:spPr>
      </p:pic>
      <p:sp>
        <p:nvSpPr>
          <p:cNvPr id="407" name="PlaceHolder 12"/>
          <p:cNvSpPr/>
          <p:nvPr/>
        </p:nvSpPr>
        <p:spPr>
          <a:xfrm>
            <a:off x="41695560" y="24478920"/>
            <a:ext cx="2695320" cy="2062080"/>
          </a:xfrm>
          <a:prstGeom prst="rect">
            <a:avLst/>
          </a:prstGeom>
          <a:noFill/>
          <a:ln w="0">
            <a:noFill/>
          </a:ln>
        </p:spPr>
        <p:style>
          <a:lnRef idx="0"/>
          <a:fillRef idx="0"/>
          <a:effectRef idx="0"/>
          <a:fontRef idx="minor"/>
        </p:style>
        <p:txBody>
          <a:bodyPr lIns="329760" rIns="329760" tIns="329760" bIns="329760" anchor="ctr">
            <a:noAutofit/>
          </a:bodyPr>
          <a:p>
            <a:pPr algn="r">
              <a:lnSpc>
                <a:spcPct val="100000"/>
              </a:lnSpc>
              <a:buNone/>
              <a:tabLst>
                <a:tab algn="l" pos="0"/>
              </a:tabLst>
            </a:pPr>
            <a:fld id="{A5214E40-8B26-40D4-881F-7DF90A6C7679}" type="slidenum">
              <a:rPr b="0" lang="es-EC" sz="3500" spc="-1" strike="noStrike">
                <a:solidFill>
                  <a:srgbClr val="000000"/>
                </a:solidFill>
                <a:latin typeface="Roboto"/>
                <a:ea typeface="Roboto"/>
              </a:rPr>
              <a:t>4</a:t>
            </a:fld>
            <a:endParaRPr b="0" lang="es-EC" sz="3500" spc="-1" strike="noStrike">
              <a:latin typeface="Arial"/>
            </a:endParaRPr>
          </a:p>
        </p:txBody>
      </p:sp>
      <p:sp>
        <p:nvSpPr>
          <p:cNvPr id="408" name="PlaceHolder 29"/>
          <p:cNvSpPr/>
          <p:nvPr/>
        </p:nvSpPr>
        <p:spPr>
          <a:xfrm>
            <a:off x="1533960" y="1188000"/>
            <a:ext cx="39264840" cy="2156760"/>
          </a:xfrm>
          <a:prstGeom prst="rect">
            <a:avLst/>
          </a:prstGeom>
          <a:noFill/>
          <a:ln w="0">
            <a:noFill/>
          </a:ln>
        </p:spPr>
        <p:style>
          <a:lnRef idx="0"/>
          <a:fillRef idx="0"/>
          <a:effectRef idx="0"/>
          <a:fontRef idx="minor"/>
        </p:style>
        <p:txBody>
          <a:bodyPr lIns="329760" rIns="329760" tIns="329760" bIns="329760" anchor="ctr">
            <a:noAutofit/>
          </a:bodyPr>
          <a:p>
            <a:pPr>
              <a:lnSpc>
                <a:spcPct val="100000"/>
              </a:lnSpc>
              <a:buNone/>
              <a:tabLst>
                <a:tab algn="l" pos="0"/>
              </a:tabLst>
            </a:pPr>
            <a:r>
              <a:rPr b="1" lang="es-EC" sz="10000" spc="-1" strike="noStrike">
                <a:solidFill>
                  <a:srgbClr val="cccccc"/>
                </a:solidFill>
                <a:latin typeface="Merriweather"/>
                <a:ea typeface="Merriweather"/>
              </a:rPr>
              <a:t>RECURSO HÍDRICO Y POBLACIÓN</a:t>
            </a:r>
            <a:endParaRPr b="0" lang="es-EC" sz="10000" spc="-1" strike="noStrike">
              <a:latin typeface="Arial"/>
            </a:endParaRPr>
          </a:p>
        </p:txBody>
      </p:sp>
    </p:spTree>
  </p:cSld>
  <mc:AlternateContent>
    <mc:Choice Requires="p14">
      <p:transition spd="slow" p14:dur="2000"/>
    </mc:Choice>
    <mc:Fallback>
      <p:transition spd="slow"/>
    </mc:Fallback>
  </mc:AlternateContent>
  <p:timing>
    <p:tnLst>
      <p:par>
        <p:cTn id="43" dur="indefinite" restart="never" nodeType="tmRoot">
          <p:childTnLst>
            <p:seq>
              <p:cTn id="44" dur="indefinite" nodeType="mainSeq">
                <p:childTnLst>
                  <p:par>
                    <p:cTn id="45" fill="hold">
                      <p:stCondLst>
                        <p:cond delay="indefinite"/>
                      </p:stCondLst>
                      <p:childTnLst>
                        <p:par>
                          <p:cTn id="46" fill="hold">
                            <p:stCondLst>
                              <p:cond delay="0"/>
                            </p:stCondLst>
                            <p:childTnLst>
                              <p:par>
                                <p:cTn id="47" nodeType="clickEffect" fill="hold" presetClass="entr">
                                  <p:stCondLst>
                                    <p:cond delay="0"/>
                                  </p:stCondLst>
                                  <p:childTnLst>
                                    <p:set>
                                      <p:cBhvr>
                                        <p:cTn id="48" dur="1" fill="hold">
                                          <p:stCondLst>
                                            <p:cond delay="0"/>
                                          </p:stCondLst>
                                        </p:cTn>
                                        <p:tgtEl>
                                          <p:spTgt spid="403">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nodeType="clickEffect" fill="hold" presetClass="entr">
                                  <p:stCondLst>
                                    <p:cond delay="0"/>
                                  </p:stCondLst>
                                  <p:childTnLst>
                                    <p:set>
                                      <p:cBhvr>
                                        <p:cTn id="52" dur="1" fill="hold">
                                          <p:stCondLst>
                                            <p:cond delay="0"/>
                                          </p:stCondLst>
                                        </p:cTn>
                                        <p:tgtEl>
                                          <p:spTgt spid="402">
                                            <p:txEl>
                                              <p:pRg st="0" end="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nodeType="clickEffect" fill="hold" presetClass="entr">
                                  <p:stCondLst>
                                    <p:cond delay="0"/>
                                  </p:stCondLst>
                                  <p:childTnLst>
                                    <p:set>
                                      <p:cBhvr>
                                        <p:cTn id="56" dur="1" fill="hold">
                                          <p:stCondLst>
                                            <p:cond delay="0"/>
                                          </p:stCondLst>
                                        </p:cTn>
                                        <p:tgtEl>
                                          <p:spTgt spid="40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nodeType="clickEffect" fill="hold" presetClass="entr">
                                  <p:stCondLst>
                                    <p:cond delay="0"/>
                                  </p:stCondLst>
                                  <p:childTnLst>
                                    <p:set>
                                      <p:cBhvr>
                                        <p:cTn id="60" dur="1" fill="hold">
                                          <p:stCondLst>
                                            <p:cond delay="0"/>
                                          </p:stCondLst>
                                        </p:cTn>
                                        <p:tgtEl>
                                          <p:spTgt spid="40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nodeType="clickEffect" fill="hold" presetClass="entr">
                                  <p:stCondLst>
                                    <p:cond delay="0"/>
                                  </p:stCondLst>
                                  <p:childTnLst>
                                    <p:set>
                                      <p:cBhvr>
                                        <p:cTn id="64" dur="1" fill="hold">
                                          <p:stCondLst>
                                            <p:cond delay="0"/>
                                          </p:stCondLst>
                                        </p:cTn>
                                        <p:tgtEl>
                                          <p:spTgt spid="4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PlaceHolder 1"/>
          <p:cNvSpPr>
            <a:spLocks noGrp="1"/>
          </p:cNvSpPr>
          <p:nvPr>
            <p:ph type="sldNum" idx="18"/>
          </p:nvPr>
        </p:nvSpPr>
        <p:spPr>
          <a:xfrm>
            <a:off x="41695560" y="24478560"/>
            <a:ext cx="2695320" cy="2062080"/>
          </a:xfrm>
          <a:prstGeom prst="rect">
            <a:avLst/>
          </a:prstGeom>
          <a:noFill/>
          <a:ln w="0">
            <a:noFill/>
          </a:ln>
        </p:spPr>
        <p:txBody>
          <a:bodyPr lIns="329760" rIns="329760" tIns="329760" bIns="329760" anchor="ctr">
            <a:noAutofit/>
          </a:bodyPr>
          <a:lstStyle>
            <a:lvl1pPr algn="r">
              <a:lnSpc>
                <a:spcPct val="100000"/>
              </a:lnSpc>
              <a:buNone/>
              <a:tabLst>
                <a:tab algn="l" pos="0"/>
              </a:tabLst>
              <a:defRPr b="0" lang="es-EC" sz="3500" spc="-1" strike="noStrike">
                <a:solidFill>
                  <a:srgbClr val="000000"/>
                </a:solidFill>
                <a:latin typeface="Roboto"/>
                <a:ea typeface="Roboto"/>
              </a:defRPr>
            </a:lvl1pPr>
          </a:lstStyle>
          <a:p>
            <a:pPr algn="r">
              <a:lnSpc>
                <a:spcPct val="100000"/>
              </a:lnSpc>
              <a:buNone/>
              <a:tabLst>
                <a:tab algn="l" pos="0"/>
              </a:tabLst>
            </a:pPr>
            <a:fld id="{F8CC5DA4-D4D1-4CB0-9BBD-441FF62AE884}" type="slidenum">
              <a:rPr b="0" lang="es-EC" sz="3500" spc="-1" strike="noStrike">
                <a:solidFill>
                  <a:srgbClr val="000000"/>
                </a:solidFill>
                <a:latin typeface="Roboto"/>
                <a:ea typeface="Roboto"/>
              </a:rPr>
              <a:t>4</a:t>
            </a:fld>
            <a:endParaRPr b="0" lang="es-EC" sz="3500" spc="-1" strike="noStrike">
              <a:latin typeface="Times New Roman"/>
            </a:endParaRPr>
          </a:p>
        </p:txBody>
      </p:sp>
      <p:pic>
        <p:nvPicPr>
          <p:cNvPr id="410" name="Google Shape;418;p 2" descr=""/>
          <p:cNvPicPr/>
          <p:nvPr/>
        </p:nvPicPr>
        <p:blipFill>
          <a:blip r:embed="rId1"/>
          <a:stretch/>
        </p:blipFill>
        <p:spPr>
          <a:xfrm>
            <a:off x="607680" y="5097240"/>
            <a:ext cx="42200640" cy="19379880"/>
          </a:xfrm>
          <a:prstGeom prst="rect">
            <a:avLst/>
          </a:prstGeom>
          <a:ln w="0">
            <a:noFill/>
          </a:ln>
        </p:spPr>
      </p:pic>
      <p:pic>
        <p:nvPicPr>
          <p:cNvPr id="411" name="Google Shape;419;p 2" descr=""/>
          <p:cNvPicPr/>
          <p:nvPr/>
        </p:nvPicPr>
        <p:blipFill>
          <a:blip r:embed="rId2"/>
          <a:srcRect l="8988" t="34936" r="36450" b="23981"/>
          <a:stretch/>
        </p:blipFill>
        <p:spPr>
          <a:xfrm>
            <a:off x="0" y="19931040"/>
            <a:ext cx="15132600" cy="6844680"/>
          </a:xfrm>
          <a:prstGeom prst="rect">
            <a:avLst/>
          </a:prstGeom>
          <a:ln w="0">
            <a:noFill/>
          </a:ln>
        </p:spPr>
      </p:pic>
      <p:sp>
        <p:nvSpPr>
          <p:cNvPr id="412" name="PlaceHolder 17"/>
          <p:cNvSpPr/>
          <p:nvPr/>
        </p:nvSpPr>
        <p:spPr>
          <a:xfrm>
            <a:off x="2491920" y="720000"/>
            <a:ext cx="39264840" cy="2413080"/>
          </a:xfrm>
          <a:prstGeom prst="rect">
            <a:avLst/>
          </a:prstGeom>
          <a:noFill/>
          <a:ln w="0">
            <a:noFill/>
          </a:ln>
        </p:spPr>
        <p:style>
          <a:lnRef idx="0"/>
          <a:fillRef idx="0"/>
          <a:effectRef idx="0"/>
          <a:fontRef idx="minor"/>
        </p:style>
        <p:txBody>
          <a:bodyPr lIns="329760" rIns="329760" tIns="329760" bIns="329760" anchor="ctr">
            <a:noAutofit/>
          </a:bodyPr>
          <a:p>
            <a:pPr marL="228600" indent="-228600" algn="ctr">
              <a:lnSpc>
                <a:spcPct val="100000"/>
              </a:lnSpc>
              <a:spcBef>
                <a:spcPts val="1001"/>
              </a:spcBef>
              <a:buNone/>
              <a:tabLst>
                <a:tab algn="l" pos="0"/>
              </a:tabLst>
            </a:pPr>
            <a:r>
              <a:rPr b="1" lang="es-EC" sz="12000" spc="-1" strike="noStrike">
                <a:solidFill>
                  <a:srgbClr val="cccccc"/>
                </a:solidFill>
                <a:latin typeface="Merriweather"/>
                <a:ea typeface="Merriweather"/>
              </a:rPr>
              <a:t>BIOSFERA</a:t>
            </a:r>
            <a:endParaRPr b="0" lang="es-EC" sz="12000" spc="-1" strike="noStrike">
              <a:latin typeface="Arial"/>
            </a:endParaRPr>
          </a:p>
          <a:p>
            <a:pPr marL="228600" indent="-228600">
              <a:lnSpc>
                <a:spcPct val="100000"/>
              </a:lnSpc>
              <a:spcBef>
                <a:spcPts val="1001"/>
              </a:spcBef>
              <a:buNone/>
              <a:tabLst>
                <a:tab algn="l" pos="0"/>
              </a:tabLst>
            </a:pPr>
            <a:endParaRPr b="0" lang="es-EC" sz="48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329" name="PlaceHolder 1"/>
          <p:cNvSpPr>
            <a:spLocks noGrp="1"/>
          </p:cNvSpPr>
          <p:nvPr>
            <p:ph type="title"/>
          </p:nvPr>
        </p:nvSpPr>
        <p:spPr>
          <a:xfrm>
            <a:off x="2090880" y="1693800"/>
            <a:ext cx="40489560" cy="2032200"/>
          </a:xfrm>
          <a:prstGeom prst="rect">
            <a:avLst/>
          </a:prstGeom>
          <a:noFill/>
          <a:ln w="0">
            <a:noFill/>
          </a:ln>
        </p:spPr>
        <p:txBody>
          <a:bodyPr lIns="0" rIns="0" tIns="0" bIns="0" anchor="t">
            <a:noAutofit/>
          </a:bodyPr>
          <a:p>
            <a:pPr>
              <a:lnSpc>
                <a:spcPct val="90000"/>
              </a:lnSpc>
              <a:buNone/>
            </a:pPr>
            <a:r>
              <a:rPr b="1" lang="es-EC" sz="14280" spc="-1" strike="noStrike">
                <a:solidFill>
                  <a:srgbClr val="ff8000"/>
                </a:solidFill>
                <a:latin typeface="Arial"/>
                <a:ea typeface="DejaVu Sans"/>
              </a:rPr>
              <a:t>Con</a:t>
            </a:r>
            <a:r>
              <a:rPr b="1" lang="es-EC" sz="14280" spc="-1" strike="noStrike">
                <a:solidFill>
                  <a:srgbClr val="ff8000"/>
                </a:solidFill>
                <a:latin typeface="Arial"/>
                <a:ea typeface="DejaVu Sans"/>
              </a:rPr>
              <a:t>teni</a:t>
            </a:r>
            <a:r>
              <a:rPr b="1" lang="es-EC" sz="14280" spc="-1" strike="noStrike">
                <a:solidFill>
                  <a:srgbClr val="ff8000"/>
                </a:solidFill>
                <a:latin typeface="Arial"/>
                <a:ea typeface="DejaVu Sans"/>
              </a:rPr>
              <a:t>do</a:t>
            </a:r>
            <a:endParaRPr b="0" lang="es-EC" sz="14280" spc="-1" strike="noStrike">
              <a:latin typeface="Arial"/>
            </a:endParaRPr>
          </a:p>
        </p:txBody>
      </p:sp>
      <p:sp>
        <p:nvSpPr>
          <p:cNvPr id="330" name="PlaceHolder 4"/>
          <p:cNvSpPr/>
          <p:nvPr/>
        </p:nvSpPr>
        <p:spPr>
          <a:xfrm>
            <a:off x="41695560" y="24478920"/>
            <a:ext cx="2695320" cy="2062080"/>
          </a:xfrm>
          <a:prstGeom prst="rect">
            <a:avLst/>
          </a:prstGeom>
          <a:noFill/>
          <a:ln w="0">
            <a:noFill/>
          </a:ln>
        </p:spPr>
        <p:style>
          <a:lnRef idx="0"/>
          <a:fillRef idx="0"/>
          <a:effectRef idx="0"/>
          <a:fontRef idx="minor"/>
        </p:style>
        <p:txBody>
          <a:bodyPr lIns="329760" rIns="329760" tIns="329760" bIns="329760" anchor="ctr">
            <a:noAutofit/>
          </a:bodyPr>
          <a:p>
            <a:pPr algn="r">
              <a:lnSpc>
                <a:spcPct val="100000"/>
              </a:lnSpc>
              <a:buNone/>
              <a:tabLst>
                <a:tab algn="l" pos="0"/>
              </a:tabLst>
            </a:pPr>
            <a:fld id="{676679EE-E2CB-4EAD-9D48-C501D5E6E3F0}" type="slidenum">
              <a:rPr b="0" lang="es-EC" sz="3500" spc="-1" strike="noStrike">
                <a:solidFill>
                  <a:srgbClr val="000000"/>
                </a:solidFill>
                <a:latin typeface="Roboto"/>
                <a:ea typeface="Roboto"/>
              </a:rPr>
              <a:t>&lt;number&gt;</a:t>
            </a:fld>
            <a:endParaRPr b="0" lang="es-EC" sz="3500" spc="-1" strike="noStrike">
              <a:latin typeface="Arial"/>
            </a:endParaRPr>
          </a:p>
        </p:txBody>
      </p:sp>
      <p:sp>
        <p:nvSpPr>
          <p:cNvPr id="331" name="PlaceHolder 19"/>
          <p:cNvSpPr/>
          <p:nvPr/>
        </p:nvSpPr>
        <p:spPr>
          <a:xfrm>
            <a:off x="1608840" y="5772240"/>
            <a:ext cx="41777280" cy="11575080"/>
          </a:xfrm>
          <a:prstGeom prst="rect">
            <a:avLst/>
          </a:prstGeom>
          <a:solidFill>
            <a:srgbClr val="b4c7dc"/>
          </a:solidFill>
          <a:ln w="38160">
            <a:solidFill>
              <a:srgbClr val="ff8000"/>
            </a:solidFill>
            <a:round/>
          </a:ln>
        </p:spPr>
        <p:style>
          <a:lnRef idx="0"/>
          <a:fillRef idx="0"/>
          <a:effectRef idx="0"/>
          <a:fontRef idx="minor"/>
        </p:style>
        <p:txBody>
          <a:bodyPr lIns="83520" rIns="83520" tIns="83520" bIns="83520" anchor="t">
            <a:normAutofit/>
          </a:bodyPr>
          <a:p>
            <a:pPr marL="228600" indent="-228600" algn="just">
              <a:lnSpc>
                <a:spcPct val="90000"/>
              </a:lnSpc>
              <a:spcBef>
                <a:spcPts val="1001"/>
              </a:spcBef>
              <a:spcAft>
                <a:spcPts val="7594"/>
              </a:spcAft>
              <a:buClr>
                <a:srgbClr val="000000"/>
              </a:buClr>
              <a:buSzPct val="45000"/>
              <a:buFont typeface="Wingdings" charset="2"/>
              <a:buChar char=""/>
            </a:pPr>
            <a:r>
              <a:rPr b="0" lang="es-EC" sz="9820" spc="-1" strike="noStrike">
                <a:solidFill>
                  <a:srgbClr val="000000"/>
                </a:solidFill>
                <a:latin typeface="Arial"/>
                <a:ea typeface="DejaVu Sans"/>
              </a:rPr>
              <a:t> </a:t>
            </a:r>
            <a:r>
              <a:rPr b="0" lang="es-EC" sz="9820" spc="-1" strike="noStrike">
                <a:solidFill>
                  <a:srgbClr val="000000"/>
                </a:solidFill>
                <a:latin typeface="Arial"/>
                <a:ea typeface="DejaVu Sans"/>
              </a:rPr>
              <a:t>Importancia del agua.</a:t>
            </a:r>
            <a:endParaRPr b="0" lang="es-EC" sz="9820" spc="-1" strike="noStrike">
              <a:latin typeface="Arial"/>
            </a:endParaRPr>
          </a:p>
          <a:p>
            <a:pPr marL="228600" indent="-228600" algn="just">
              <a:lnSpc>
                <a:spcPct val="90000"/>
              </a:lnSpc>
              <a:spcBef>
                <a:spcPts val="1001"/>
              </a:spcBef>
              <a:spcAft>
                <a:spcPts val="7594"/>
              </a:spcAft>
              <a:buClr>
                <a:srgbClr val="000000"/>
              </a:buClr>
              <a:buSzPct val="45000"/>
              <a:buFont typeface="Wingdings" charset="2"/>
              <a:buChar char=""/>
            </a:pPr>
            <a:r>
              <a:rPr b="0" lang="es-EC" sz="9820" spc="-1" strike="noStrike">
                <a:solidFill>
                  <a:srgbClr val="000000"/>
                </a:solidFill>
                <a:latin typeface="Arial"/>
                <a:ea typeface="DejaVu Sans"/>
              </a:rPr>
              <a:t> </a:t>
            </a:r>
            <a:r>
              <a:rPr b="0" lang="es-EC" sz="9820" spc="-1" strike="noStrike">
                <a:solidFill>
                  <a:srgbClr val="000000"/>
                </a:solidFill>
                <a:latin typeface="Arial"/>
                <a:ea typeface="DejaVu Sans"/>
              </a:rPr>
              <a:t>Ciclo hidrológico</a:t>
            </a:r>
            <a:endParaRPr b="0" lang="es-EC" sz="9820" spc="-1" strike="noStrike">
              <a:latin typeface="Arial"/>
            </a:endParaRPr>
          </a:p>
          <a:p>
            <a:pPr marL="228600" indent="-228600" algn="just">
              <a:lnSpc>
                <a:spcPct val="90000"/>
              </a:lnSpc>
              <a:spcBef>
                <a:spcPts val="1264"/>
              </a:spcBef>
              <a:spcAft>
                <a:spcPts val="6324"/>
              </a:spcAft>
              <a:buClr>
                <a:srgbClr val="000000"/>
              </a:buClr>
              <a:buSzPct val="45000"/>
              <a:buFont typeface="Wingdings" charset="2"/>
              <a:buChar char=""/>
            </a:pPr>
            <a:r>
              <a:rPr b="0" lang="es-EC" sz="9820" spc="-1" strike="noStrike">
                <a:solidFill>
                  <a:srgbClr val="000000"/>
                </a:solidFill>
                <a:latin typeface="Arial"/>
                <a:ea typeface="DejaVu Sans"/>
              </a:rPr>
              <a:t> </a:t>
            </a:r>
            <a:r>
              <a:rPr b="0" lang="es-EC" sz="9820" spc="-1" strike="noStrike">
                <a:solidFill>
                  <a:srgbClr val="000000"/>
                </a:solidFill>
                <a:latin typeface="Arial"/>
                <a:ea typeface="DejaVu Sans"/>
              </a:rPr>
              <a:t>Mecanismos del movimiento del agua en la naturaleza.</a:t>
            </a:r>
            <a:endParaRPr b="0" lang="es-EC" sz="9820" spc="-1" strike="noStrike">
              <a:latin typeface="Arial"/>
            </a:endParaRPr>
          </a:p>
          <a:p>
            <a:pPr marL="228600" indent="-228600" algn="just">
              <a:lnSpc>
                <a:spcPct val="90000"/>
              </a:lnSpc>
              <a:spcBef>
                <a:spcPts val="1264"/>
              </a:spcBef>
              <a:spcAft>
                <a:spcPts val="6324"/>
              </a:spcAft>
              <a:buClr>
                <a:srgbClr val="000000"/>
              </a:buClr>
              <a:buSzPct val="45000"/>
              <a:buFont typeface="Wingdings" charset="2"/>
              <a:buChar char=""/>
            </a:pPr>
            <a:r>
              <a:rPr b="0" lang="es-EC" sz="9820" spc="-1" strike="noStrike">
                <a:solidFill>
                  <a:srgbClr val="000000"/>
                </a:solidFill>
                <a:latin typeface="Arial"/>
                <a:ea typeface="DejaVu Sans"/>
              </a:rPr>
              <a:t> </a:t>
            </a:r>
            <a:r>
              <a:rPr b="0" lang="es-EC" sz="9820" spc="-1" strike="noStrike">
                <a:solidFill>
                  <a:srgbClr val="000000"/>
                </a:solidFill>
                <a:latin typeface="Arial"/>
                <a:ea typeface="DejaVu Sans"/>
              </a:rPr>
              <a:t>Balance hidrológico</a:t>
            </a:r>
            <a:endParaRPr b="0" lang="es-EC" sz="9820" spc="-1" strike="noStrike">
              <a:latin typeface="Arial"/>
            </a:endParaRPr>
          </a:p>
          <a:p>
            <a:pPr marL="228600" indent="-228600" algn="just">
              <a:lnSpc>
                <a:spcPct val="90000"/>
              </a:lnSpc>
              <a:spcBef>
                <a:spcPts val="1264"/>
              </a:spcBef>
              <a:spcAft>
                <a:spcPts val="6324"/>
              </a:spcAft>
              <a:buClr>
                <a:srgbClr val="000000"/>
              </a:buClr>
              <a:buSzPct val="45000"/>
              <a:buFont typeface="Wingdings" charset="2"/>
              <a:buChar char=""/>
            </a:pPr>
            <a:r>
              <a:rPr b="0" lang="es-EC" sz="9820" spc="-1" strike="noStrike">
                <a:solidFill>
                  <a:srgbClr val="000000"/>
                </a:solidFill>
                <a:latin typeface="Arial"/>
                <a:ea typeface="DejaVu Sans"/>
              </a:rPr>
              <a:t>Ejercicios de ET</a:t>
            </a:r>
            <a:endParaRPr b="0" lang="es-EC" sz="9820" spc="-1" strike="noStrike">
              <a:latin typeface="Arial"/>
            </a:endParaRPr>
          </a:p>
          <a:p>
            <a:pPr marL="228600" indent="-228600" algn="just">
              <a:lnSpc>
                <a:spcPct val="90000"/>
              </a:lnSpc>
              <a:spcBef>
                <a:spcPts val="1264"/>
              </a:spcBef>
              <a:spcAft>
                <a:spcPts val="6324"/>
              </a:spcAft>
              <a:buNone/>
              <a:tabLst>
                <a:tab algn="l" pos="0"/>
              </a:tabLst>
            </a:pPr>
            <a:endParaRPr b="0" lang="es-EC" sz="982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PlaceHolder 1"/>
          <p:cNvSpPr>
            <a:spLocks noGrp="1"/>
          </p:cNvSpPr>
          <p:nvPr>
            <p:ph type="sldNum" idx="19"/>
          </p:nvPr>
        </p:nvSpPr>
        <p:spPr>
          <a:xfrm>
            <a:off x="41695560" y="24478560"/>
            <a:ext cx="2695320" cy="2062080"/>
          </a:xfrm>
          <a:prstGeom prst="rect">
            <a:avLst/>
          </a:prstGeom>
          <a:noFill/>
          <a:ln w="0">
            <a:noFill/>
          </a:ln>
        </p:spPr>
        <p:txBody>
          <a:bodyPr lIns="329760" rIns="329760" tIns="329760" bIns="329760" anchor="ctr">
            <a:noAutofit/>
          </a:bodyPr>
          <a:lstStyle>
            <a:lvl1pPr algn="r">
              <a:lnSpc>
                <a:spcPct val="100000"/>
              </a:lnSpc>
              <a:buNone/>
              <a:tabLst>
                <a:tab algn="l" pos="0"/>
              </a:tabLst>
              <a:defRPr b="0" lang="es-EC" sz="3500" spc="-1" strike="noStrike">
                <a:solidFill>
                  <a:srgbClr val="000000"/>
                </a:solidFill>
                <a:latin typeface="Roboto"/>
                <a:ea typeface="Roboto"/>
              </a:defRPr>
            </a:lvl1pPr>
          </a:lstStyle>
          <a:p>
            <a:pPr algn="r">
              <a:lnSpc>
                <a:spcPct val="100000"/>
              </a:lnSpc>
              <a:buNone/>
              <a:tabLst>
                <a:tab algn="l" pos="0"/>
              </a:tabLst>
            </a:pPr>
            <a:fld id="{41BEA46C-0367-4B6D-B19D-F9BDD6F93447}" type="slidenum">
              <a:rPr b="0" lang="es-EC" sz="3500" spc="-1" strike="noStrike">
                <a:solidFill>
                  <a:srgbClr val="000000"/>
                </a:solidFill>
                <a:latin typeface="Roboto"/>
                <a:ea typeface="Roboto"/>
              </a:rPr>
              <a:t>4</a:t>
            </a:fld>
            <a:endParaRPr b="0" lang="es-EC" sz="3500" spc="-1" strike="noStrike">
              <a:latin typeface="Times New Roman"/>
            </a:endParaRPr>
          </a:p>
        </p:txBody>
      </p:sp>
      <p:sp>
        <p:nvSpPr>
          <p:cNvPr id="414" name="Google Shape;383;p 1"/>
          <p:cNvSpPr/>
          <p:nvPr/>
        </p:nvSpPr>
        <p:spPr>
          <a:xfrm>
            <a:off x="21401280" y="6516000"/>
            <a:ext cx="9555480" cy="4739760"/>
          </a:xfrm>
          <a:prstGeom prst="roundRect">
            <a:avLst>
              <a:gd name="adj" fmla="val 16667"/>
            </a:avLst>
          </a:prstGeom>
          <a:solidFill>
            <a:srgbClr val="cfe2f3"/>
          </a:solidFill>
          <a:ln w="9525">
            <a:solidFill>
              <a:srgbClr val="666666"/>
            </a:solidFill>
            <a:round/>
          </a:ln>
        </p:spPr>
        <p:style>
          <a:lnRef idx="0"/>
          <a:fillRef idx="0"/>
          <a:effectRef idx="0"/>
          <a:fontRef idx="minor"/>
        </p:style>
        <p:txBody>
          <a:bodyPr lIns="217440" rIns="217440" tIns="217440" bIns="217440" anchor="ctr">
            <a:noAutofit/>
          </a:bodyPr>
          <a:p>
            <a:pPr marL="431640" indent="-673200">
              <a:lnSpc>
                <a:spcPct val="100000"/>
              </a:lnSpc>
              <a:buClr>
                <a:srgbClr val="000000"/>
              </a:buClr>
              <a:buFont typeface="Wingdings" charset="2"/>
              <a:buChar char=""/>
            </a:pPr>
            <a:r>
              <a:rPr b="1" lang="es-EC" sz="3800" spc="-1" strike="noStrike">
                <a:solidFill>
                  <a:srgbClr val="000000"/>
                </a:solidFill>
                <a:latin typeface="Arial"/>
                <a:ea typeface="Arial"/>
              </a:rPr>
              <a:t>AGUA (LÍQUIDA) DE LAGOS, ACUÍFEROS, MARES Y OCÉANOS</a:t>
            </a:r>
            <a:endParaRPr b="0" lang="es-EC" sz="3800" spc="-1" strike="noStrike">
              <a:latin typeface="Arial"/>
            </a:endParaRPr>
          </a:p>
          <a:p>
            <a:pPr marL="1092240">
              <a:lnSpc>
                <a:spcPct val="100000"/>
              </a:lnSpc>
              <a:buNone/>
              <a:tabLst>
                <a:tab algn="l" pos="0"/>
              </a:tabLst>
            </a:pPr>
            <a:endParaRPr b="0" lang="es-EC" sz="3800" spc="-1" strike="noStrike">
              <a:latin typeface="Arial"/>
            </a:endParaRPr>
          </a:p>
          <a:p>
            <a:pPr marL="431640" indent="-673200">
              <a:lnSpc>
                <a:spcPct val="100000"/>
              </a:lnSpc>
              <a:buClr>
                <a:srgbClr val="000000"/>
              </a:buClr>
              <a:buFont typeface="Wingdings" charset="2"/>
              <a:buChar char=""/>
              <a:tabLst>
                <a:tab algn="l" pos="0"/>
              </a:tabLst>
            </a:pPr>
            <a:r>
              <a:rPr b="1" lang="es-EC" sz="3800" spc="-1" strike="noStrike">
                <a:solidFill>
                  <a:srgbClr val="000000"/>
                </a:solidFill>
                <a:latin typeface="Arial"/>
                <a:ea typeface="Arial"/>
              </a:rPr>
              <a:t>SOBRE Y BAJO LA SUPERFICIE DE LA TIERRA</a:t>
            </a:r>
            <a:endParaRPr b="0" lang="es-EC" sz="3800" spc="-1" strike="noStrike">
              <a:latin typeface="Arial"/>
            </a:endParaRPr>
          </a:p>
        </p:txBody>
      </p:sp>
      <p:sp>
        <p:nvSpPr>
          <p:cNvPr id="415" name="Google Shape;385;p 1"/>
          <p:cNvSpPr/>
          <p:nvPr/>
        </p:nvSpPr>
        <p:spPr>
          <a:xfrm>
            <a:off x="3924000" y="7524000"/>
            <a:ext cx="16347960" cy="2587320"/>
          </a:xfrm>
          <a:prstGeom prst="roundRect">
            <a:avLst>
              <a:gd name="adj" fmla="val 16667"/>
            </a:avLst>
          </a:prstGeom>
          <a:solidFill>
            <a:srgbClr val="3c78d8"/>
          </a:solidFill>
          <a:ln w="9525">
            <a:solidFill>
              <a:srgbClr val="666666"/>
            </a:solidFill>
            <a:round/>
          </a:ln>
        </p:spPr>
        <p:style>
          <a:lnRef idx="0"/>
          <a:fillRef idx="0"/>
          <a:effectRef idx="0"/>
          <a:fontRef idx="minor"/>
        </p:style>
        <p:txBody>
          <a:bodyPr lIns="217440" rIns="217440" tIns="217440" bIns="217440" anchor="ctr">
            <a:noAutofit/>
          </a:bodyPr>
          <a:p>
            <a:pPr marL="431640" indent="-673200" algn="ctr">
              <a:lnSpc>
                <a:spcPct val="100000"/>
              </a:lnSpc>
              <a:buClr>
                <a:srgbClr val="00ffff"/>
              </a:buClr>
              <a:buFont typeface="Arial"/>
              <a:buChar char="●"/>
            </a:pPr>
            <a:r>
              <a:rPr b="1" lang="es-EC" sz="3800" spc="-1" strike="noStrike">
                <a:solidFill>
                  <a:srgbClr val="00ffff"/>
                </a:solidFill>
                <a:latin typeface="Arial"/>
                <a:ea typeface="Arial"/>
              </a:rPr>
              <a:t>CONJUNTO DE  AGUA LÍQUIDAS DEL PLANETA</a:t>
            </a:r>
            <a:endParaRPr b="0" lang="es-EC" sz="3800" spc="-1" strike="noStrike">
              <a:latin typeface="Arial"/>
            </a:endParaRPr>
          </a:p>
        </p:txBody>
      </p:sp>
      <p:sp>
        <p:nvSpPr>
          <p:cNvPr id="416" name="Google Shape;387;p 1"/>
          <p:cNvSpPr/>
          <p:nvPr/>
        </p:nvSpPr>
        <p:spPr>
          <a:xfrm>
            <a:off x="33390720" y="6358320"/>
            <a:ext cx="6750360" cy="4609440"/>
          </a:xfrm>
          <a:prstGeom prst="roundRect">
            <a:avLst>
              <a:gd name="adj" fmla="val 16667"/>
            </a:avLst>
          </a:prstGeom>
          <a:solidFill>
            <a:srgbClr val="cfe2f3"/>
          </a:solidFill>
          <a:ln w="9525">
            <a:solidFill>
              <a:srgbClr val="666666"/>
            </a:solidFill>
            <a:round/>
          </a:ln>
        </p:spPr>
        <p:style>
          <a:lnRef idx="0"/>
          <a:fillRef idx="0"/>
          <a:effectRef idx="0"/>
          <a:fontRef idx="minor"/>
        </p:style>
        <p:txBody>
          <a:bodyPr lIns="217440" rIns="217440" tIns="217440" bIns="217440" anchor="ctr">
            <a:noAutofit/>
          </a:bodyPr>
          <a:p>
            <a:pPr marL="431640" indent="-673200">
              <a:lnSpc>
                <a:spcPct val="100000"/>
              </a:lnSpc>
              <a:buClr>
                <a:srgbClr val="000000"/>
              </a:buClr>
              <a:buFont typeface="Arial"/>
              <a:buChar char="●"/>
            </a:pPr>
            <a:r>
              <a:rPr b="1" lang="es-EC" sz="3800" spc="-1" strike="noStrike">
                <a:solidFill>
                  <a:srgbClr val="000000"/>
                </a:solidFill>
                <a:latin typeface="Arial"/>
                <a:ea typeface="Arial"/>
              </a:rPr>
              <a:t>SUBSISTEMA  MÁS IMPORTANTE (RRHH)</a:t>
            </a:r>
            <a:endParaRPr b="0" lang="es-EC" sz="3800" spc="-1" strike="noStrike">
              <a:latin typeface="Arial"/>
            </a:endParaRPr>
          </a:p>
        </p:txBody>
      </p:sp>
      <p:sp>
        <p:nvSpPr>
          <p:cNvPr id="417" name="Google Shape;388;p 1"/>
          <p:cNvSpPr/>
          <p:nvPr/>
        </p:nvSpPr>
        <p:spPr>
          <a:xfrm>
            <a:off x="31365720" y="7900920"/>
            <a:ext cx="2020320" cy="1692000"/>
          </a:xfrm>
          <a:prstGeom prst="rightArrow">
            <a:avLst>
              <a:gd name="adj1" fmla="val 50000"/>
              <a:gd name="adj2" fmla="val 50000"/>
            </a:avLst>
          </a:prstGeom>
          <a:solidFill>
            <a:srgbClr val="ff9900"/>
          </a:solidFill>
          <a:ln w="9525">
            <a:solidFill>
              <a:srgbClr val="666666"/>
            </a:solidFill>
            <a:round/>
          </a:ln>
        </p:spPr>
        <p:style>
          <a:lnRef idx="0"/>
          <a:fillRef idx="0"/>
          <a:effectRef idx="0"/>
          <a:fontRef idx="minor"/>
        </p:style>
      </p:sp>
      <p:sp>
        <p:nvSpPr>
          <p:cNvPr id="418" name="PlaceHolder 21"/>
          <p:cNvSpPr/>
          <p:nvPr/>
        </p:nvSpPr>
        <p:spPr>
          <a:xfrm>
            <a:off x="4394880" y="5236560"/>
            <a:ext cx="35525880" cy="1874520"/>
          </a:xfrm>
          <a:prstGeom prst="rect">
            <a:avLst/>
          </a:prstGeom>
          <a:noFill/>
          <a:ln w="0">
            <a:noFill/>
          </a:ln>
        </p:spPr>
        <p:style>
          <a:lnRef idx="0"/>
          <a:fillRef idx="0"/>
          <a:effectRef idx="0"/>
          <a:fontRef idx="minor"/>
        </p:style>
        <p:txBody>
          <a:bodyPr lIns="0" rIns="0" tIns="0" bIns="0" anchor="ctr">
            <a:noAutofit/>
          </a:bodyPr>
          <a:p>
            <a:pPr>
              <a:lnSpc>
                <a:spcPct val="90000"/>
              </a:lnSpc>
              <a:buNone/>
            </a:pPr>
            <a:r>
              <a:rPr b="1" lang="es-EC" sz="10710" spc="-1" strike="noStrike">
                <a:solidFill>
                  <a:srgbClr val="ff8000"/>
                </a:solidFill>
                <a:latin typeface="Arial"/>
                <a:ea typeface="DejaVu Sans"/>
              </a:rPr>
              <a:t>Hidrósfera</a:t>
            </a:r>
            <a:endParaRPr b="0" lang="es-EC" sz="10710" spc="-1" strike="noStrike">
              <a:latin typeface="Arial"/>
            </a:endParaRPr>
          </a:p>
        </p:txBody>
      </p:sp>
      <p:sp>
        <p:nvSpPr>
          <p:cNvPr id="419" name="Google Shape;385;p 4"/>
          <p:cNvSpPr/>
          <p:nvPr/>
        </p:nvSpPr>
        <p:spPr>
          <a:xfrm>
            <a:off x="3924000" y="13680000"/>
            <a:ext cx="16347960" cy="2587320"/>
          </a:xfrm>
          <a:prstGeom prst="roundRect">
            <a:avLst>
              <a:gd name="adj" fmla="val 16667"/>
            </a:avLst>
          </a:prstGeom>
          <a:solidFill>
            <a:srgbClr val="3c78d8"/>
          </a:solidFill>
          <a:ln w="9525">
            <a:solidFill>
              <a:srgbClr val="666666"/>
            </a:solidFill>
            <a:round/>
          </a:ln>
        </p:spPr>
        <p:style>
          <a:lnRef idx="0"/>
          <a:fillRef idx="0"/>
          <a:effectRef idx="0"/>
          <a:fontRef idx="minor"/>
        </p:style>
        <p:txBody>
          <a:bodyPr lIns="217440" rIns="217440" tIns="217440" bIns="217440" anchor="ctr">
            <a:noAutofit/>
          </a:bodyPr>
          <a:p>
            <a:pPr marL="431640" indent="-673200" algn="ctr">
              <a:lnSpc>
                <a:spcPct val="100000"/>
              </a:lnSpc>
              <a:buClr>
                <a:srgbClr val="00ffff"/>
              </a:buClr>
              <a:buFont typeface="Arial"/>
              <a:buChar char="●"/>
            </a:pPr>
            <a:r>
              <a:rPr b="1" lang="es-EC" sz="3800" spc="-1" strike="noStrike">
                <a:solidFill>
                  <a:srgbClr val="00ffff"/>
                </a:solidFill>
                <a:latin typeface="Arial"/>
                <a:ea typeface="Arial"/>
              </a:rPr>
              <a:t>CONJUNTO DE AGUA SÓLIDA DEL PLANETA</a:t>
            </a:r>
            <a:endParaRPr b="0" lang="es-EC" sz="3800" spc="-1" strike="noStrike">
              <a:latin typeface="Arial"/>
            </a:endParaRPr>
          </a:p>
        </p:txBody>
      </p:sp>
      <p:sp>
        <p:nvSpPr>
          <p:cNvPr id="420" name="PlaceHolder 22"/>
          <p:cNvSpPr/>
          <p:nvPr/>
        </p:nvSpPr>
        <p:spPr>
          <a:xfrm>
            <a:off x="4394880" y="11536560"/>
            <a:ext cx="35525880" cy="1874520"/>
          </a:xfrm>
          <a:prstGeom prst="rect">
            <a:avLst/>
          </a:prstGeom>
          <a:noFill/>
          <a:ln w="0">
            <a:noFill/>
          </a:ln>
        </p:spPr>
        <p:style>
          <a:lnRef idx="0"/>
          <a:fillRef idx="0"/>
          <a:effectRef idx="0"/>
          <a:fontRef idx="minor"/>
        </p:style>
        <p:txBody>
          <a:bodyPr lIns="0" rIns="0" tIns="0" bIns="0" anchor="ctr">
            <a:noAutofit/>
          </a:bodyPr>
          <a:p>
            <a:pPr>
              <a:lnSpc>
                <a:spcPct val="90000"/>
              </a:lnSpc>
              <a:buNone/>
            </a:pPr>
            <a:r>
              <a:rPr b="1" lang="es-EC" sz="10710" spc="-1" strike="noStrike">
                <a:solidFill>
                  <a:srgbClr val="ff8000"/>
                </a:solidFill>
                <a:latin typeface="Arial"/>
                <a:ea typeface="DejaVu Sans"/>
              </a:rPr>
              <a:t>Criósfera</a:t>
            </a:r>
            <a:endParaRPr b="0" lang="es-EC" sz="10710" spc="-1" strike="noStrike">
              <a:latin typeface="Arial"/>
            </a:endParaRPr>
          </a:p>
        </p:txBody>
      </p:sp>
      <p:sp>
        <p:nvSpPr>
          <p:cNvPr id="421" name="Google Shape;383;p 4"/>
          <p:cNvSpPr/>
          <p:nvPr/>
        </p:nvSpPr>
        <p:spPr>
          <a:xfrm>
            <a:off x="21401280" y="12753000"/>
            <a:ext cx="9555480" cy="4739760"/>
          </a:xfrm>
          <a:prstGeom prst="roundRect">
            <a:avLst>
              <a:gd name="adj" fmla="val 16667"/>
            </a:avLst>
          </a:prstGeom>
          <a:solidFill>
            <a:srgbClr val="cfe2f3"/>
          </a:solidFill>
          <a:ln w="9525">
            <a:solidFill>
              <a:srgbClr val="666666"/>
            </a:solidFill>
            <a:round/>
          </a:ln>
        </p:spPr>
        <p:style>
          <a:lnRef idx="0"/>
          <a:fillRef idx="0"/>
          <a:effectRef idx="0"/>
          <a:fontRef idx="minor"/>
        </p:style>
        <p:txBody>
          <a:bodyPr lIns="217440" rIns="217440" tIns="217440" bIns="217440" anchor="ctr">
            <a:noAutofit/>
          </a:bodyPr>
          <a:p>
            <a:pPr marL="431640" indent="-673200">
              <a:lnSpc>
                <a:spcPct val="100000"/>
              </a:lnSpc>
              <a:buClr>
                <a:srgbClr val="000000"/>
              </a:buClr>
              <a:buFont typeface="Arial"/>
              <a:buChar char="●"/>
            </a:pPr>
            <a:r>
              <a:rPr b="1" lang="es-EC" sz="3800" spc="-1" strike="noStrike">
                <a:solidFill>
                  <a:srgbClr val="000000"/>
                </a:solidFill>
                <a:latin typeface="Arial"/>
                <a:ea typeface="Arial"/>
              </a:rPr>
              <a:t>AGUA (SÓLIDA) DE GLACIARES, PERMAFROST </a:t>
            </a:r>
            <a:endParaRPr b="0" lang="es-EC" sz="3800" spc="-1" strike="noStrike">
              <a:latin typeface="Arial"/>
            </a:endParaRPr>
          </a:p>
          <a:p>
            <a:pPr marL="1092240">
              <a:lnSpc>
                <a:spcPct val="100000"/>
              </a:lnSpc>
              <a:buNone/>
              <a:tabLst>
                <a:tab algn="l" pos="0"/>
              </a:tabLst>
            </a:pPr>
            <a:endParaRPr b="0" lang="es-EC" sz="3800" spc="-1" strike="noStrike">
              <a:latin typeface="Arial"/>
            </a:endParaRPr>
          </a:p>
          <a:p>
            <a:pPr marL="431640" indent="-673200">
              <a:lnSpc>
                <a:spcPct val="100000"/>
              </a:lnSpc>
              <a:buClr>
                <a:srgbClr val="000000"/>
              </a:buClr>
              <a:buFont typeface="Arial"/>
              <a:buChar char="●"/>
              <a:tabLst>
                <a:tab algn="l" pos="0"/>
              </a:tabLst>
            </a:pPr>
            <a:r>
              <a:rPr b="1" lang="es-EC" sz="3800" spc="-1" strike="noStrike">
                <a:solidFill>
                  <a:srgbClr val="000000"/>
                </a:solidFill>
                <a:latin typeface="Arial"/>
                <a:ea typeface="Arial"/>
              </a:rPr>
              <a:t>EXTENSIONES EN LOS POLOS, MARES, BAJO EL SUELO Y SOBRE LAS MONTAÑAS</a:t>
            </a:r>
            <a:endParaRPr b="0" lang="es-EC" sz="3800" spc="-1" strike="noStrike">
              <a:latin typeface="Arial"/>
            </a:endParaRPr>
          </a:p>
        </p:txBody>
      </p:sp>
      <p:sp>
        <p:nvSpPr>
          <p:cNvPr id="422" name="Google Shape;387;p 4"/>
          <p:cNvSpPr/>
          <p:nvPr/>
        </p:nvSpPr>
        <p:spPr>
          <a:xfrm>
            <a:off x="33427080" y="12847320"/>
            <a:ext cx="6750360" cy="4609440"/>
          </a:xfrm>
          <a:prstGeom prst="roundRect">
            <a:avLst>
              <a:gd name="adj" fmla="val 16667"/>
            </a:avLst>
          </a:prstGeom>
          <a:solidFill>
            <a:srgbClr val="cfe2f3"/>
          </a:solidFill>
          <a:ln w="9525">
            <a:solidFill>
              <a:srgbClr val="666666"/>
            </a:solidFill>
            <a:round/>
          </a:ln>
        </p:spPr>
        <p:style>
          <a:lnRef idx="0"/>
          <a:fillRef idx="0"/>
          <a:effectRef idx="0"/>
          <a:fontRef idx="minor"/>
        </p:style>
        <p:txBody>
          <a:bodyPr lIns="217440" rIns="217440" tIns="217440" bIns="217440" anchor="ctr">
            <a:noAutofit/>
          </a:bodyPr>
          <a:p>
            <a:pPr marL="431640" indent="-673200">
              <a:lnSpc>
                <a:spcPct val="100000"/>
              </a:lnSpc>
              <a:buClr>
                <a:srgbClr val="000000"/>
              </a:buClr>
              <a:buFont typeface="Arial"/>
              <a:buChar char="●"/>
            </a:pPr>
            <a:r>
              <a:rPr b="1" lang="es-EC" sz="3800" spc="-1" strike="noStrike">
                <a:solidFill>
                  <a:srgbClr val="000000"/>
                </a:solidFill>
                <a:latin typeface="Arial"/>
                <a:ea typeface="Arial"/>
              </a:rPr>
              <a:t>SUBSISTEMA IMPORTANTE EN LA REGULACIÓN CLIMÁTICA</a:t>
            </a:r>
            <a:endParaRPr b="0" lang="es-EC" sz="3800" spc="-1" strike="noStrike">
              <a:latin typeface="Arial"/>
            </a:endParaRPr>
          </a:p>
        </p:txBody>
      </p:sp>
      <p:sp>
        <p:nvSpPr>
          <p:cNvPr id="423" name="Google Shape;388;p 4"/>
          <p:cNvSpPr/>
          <p:nvPr/>
        </p:nvSpPr>
        <p:spPr>
          <a:xfrm>
            <a:off x="31402080" y="14181120"/>
            <a:ext cx="2020320" cy="1692000"/>
          </a:xfrm>
          <a:prstGeom prst="rightArrow">
            <a:avLst>
              <a:gd name="adj1" fmla="val 50000"/>
              <a:gd name="adj2" fmla="val 50000"/>
            </a:avLst>
          </a:prstGeom>
          <a:solidFill>
            <a:srgbClr val="ff9900"/>
          </a:solidFill>
          <a:ln w="9525">
            <a:solidFill>
              <a:srgbClr val="666666"/>
            </a:solidFill>
            <a:round/>
          </a:ln>
        </p:spPr>
        <p:style>
          <a:lnRef idx="0"/>
          <a:fillRef idx="0"/>
          <a:effectRef idx="0"/>
          <a:fontRef idx="minor"/>
        </p:style>
      </p:sp>
      <p:sp>
        <p:nvSpPr>
          <p:cNvPr id="424" name="PlaceHolder 38"/>
          <p:cNvSpPr/>
          <p:nvPr/>
        </p:nvSpPr>
        <p:spPr>
          <a:xfrm>
            <a:off x="2491920" y="720000"/>
            <a:ext cx="39264840" cy="2413080"/>
          </a:xfrm>
          <a:prstGeom prst="rect">
            <a:avLst/>
          </a:prstGeom>
          <a:noFill/>
          <a:ln w="0">
            <a:noFill/>
          </a:ln>
        </p:spPr>
        <p:style>
          <a:lnRef idx="0"/>
          <a:fillRef idx="0"/>
          <a:effectRef idx="0"/>
          <a:fontRef idx="minor"/>
        </p:style>
        <p:txBody>
          <a:bodyPr lIns="329760" rIns="329760" tIns="329760" bIns="329760" anchor="ctr">
            <a:noAutofit/>
          </a:bodyPr>
          <a:p>
            <a:pPr marL="228600" indent="-228600" algn="ctr">
              <a:lnSpc>
                <a:spcPct val="100000"/>
              </a:lnSpc>
              <a:spcBef>
                <a:spcPts val="1001"/>
              </a:spcBef>
              <a:buNone/>
              <a:tabLst>
                <a:tab algn="l" pos="0"/>
              </a:tabLst>
            </a:pPr>
            <a:r>
              <a:rPr b="1" lang="es-EC" sz="12000" spc="-1" strike="noStrike">
                <a:solidFill>
                  <a:srgbClr val="cccccc"/>
                </a:solidFill>
                <a:latin typeface="Merriweather"/>
                <a:ea typeface="Merriweather"/>
              </a:rPr>
              <a:t>BIOSFERA</a:t>
            </a:r>
            <a:endParaRPr b="0" lang="es-EC" sz="12000" spc="-1" strike="noStrike">
              <a:latin typeface="Arial"/>
            </a:endParaRPr>
          </a:p>
          <a:p>
            <a:pPr marL="228600" indent="-228600">
              <a:lnSpc>
                <a:spcPct val="100000"/>
              </a:lnSpc>
              <a:spcBef>
                <a:spcPts val="1001"/>
              </a:spcBef>
              <a:buNone/>
              <a:tabLst>
                <a:tab algn="l" pos="0"/>
              </a:tabLst>
            </a:pPr>
            <a:endParaRPr b="0" lang="es-EC" sz="48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PlaceHolder 1"/>
          <p:cNvSpPr>
            <a:spLocks noGrp="1"/>
          </p:cNvSpPr>
          <p:nvPr>
            <p:ph type="sldNum" idx="20"/>
          </p:nvPr>
        </p:nvSpPr>
        <p:spPr>
          <a:xfrm>
            <a:off x="41695560" y="24478560"/>
            <a:ext cx="2695320" cy="2062080"/>
          </a:xfrm>
          <a:prstGeom prst="rect">
            <a:avLst/>
          </a:prstGeom>
          <a:noFill/>
          <a:ln w="0">
            <a:noFill/>
          </a:ln>
        </p:spPr>
        <p:txBody>
          <a:bodyPr lIns="329760" rIns="329760" tIns="329760" bIns="329760" anchor="ctr">
            <a:noAutofit/>
          </a:bodyPr>
          <a:lstStyle>
            <a:lvl1pPr algn="r">
              <a:lnSpc>
                <a:spcPct val="100000"/>
              </a:lnSpc>
              <a:buNone/>
              <a:tabLst>
                <a:tab algn="l" pos="0"/>
              </a:tabLst>
              <a:defRPr b="0" lang="es-EC" sz="3500" spc="-1" strike="noStrike">
                <a:solidFill>
                  <a:srgbClr val="000000"/>
                </a:solidFill>
                <a:latin typeface="Roboto"/>
                <a:ea typeface="Roboto"/>
              </a:defRPr>
            </a:lvl1pPr>
          </a:lstStyle>
          <a:p>
            <a:pPr algn="r">
              <a:lnSpc>
                <a:spcPct val="100000"/>
              </a:lnSpc>
              <a:buNone/>
              <a:tabLst>
                <a:tab algn="l" pos="0"/>
              </a:tabLst>
            </a:pPr>
            <a:fld id="{7815B845-8FA5-4228-B1F4-0124A16455E2}" type="slidenum">
              <a:rPr b="0" lang="es-EC" sz="3500" spc="-1" strike="noStrike">
                <a:solidFill>
                  <a:srgbClr val="000000"/>
                </a:solidFill>
                <a:latin typeface="Roboto"/>
                <a:ea typeface="Roboto"/>
              </a:rPr>
              <a:t>4</a:t>
            </a:fld>
            <a:endParaRPr b="0" lang="es-EC" sz="3500" spc="-1" strike="noStrike">
              <a:latin typeface="Times New Roman"/>
            </a:endParaRPr>
          </a:p>
        </p:txBody>
      </p:sp>
      <p:pic>
        <p:nvPicPr>
          <p:cNvPr id="426" name="Google Shape;410;p 2" descr=""/>
          <p:cNvPicPr/>
          <p:nvPr/>
        </p:nvPicPr>
        <p:blipFill>
          <a:blip r:embed="rId1"/>
          <a:srcRect l="-2918" t="0" r="2918" b="0"/>
          <a:stretch/>
        </p:blipFill>
        <p:spPr>
          <a:xfrm>
            <a:off x="7020000" y="5519520"/>
            <a:ext cx="30125520" cy="20399040"/>
          </a:xfrm>
          <a:prstGeom prst="rect">
            <a:avLst/>
          </a:prstGeom>
          <a:ln w="0">
            <a:noFill/>
          </a:ln>
        </p:spPr>
      </p:pic>
      <p:sp>
        <p:nvSpPr>
          <p:cNvPr id="427" name="PlaceHolder 2"/>
          <p:cNvSpPr>
            <a:spLocks noGrp="1"/>
          </p:cNvSpPr>
          <p:nvPr>
            <p:ph/>
          </p:nvPr>
        </p:nvSpPr>
        <p:spPr>
          <a:xfrm>
            <a:off x="151920" y="540000"/>
            <a:ext cx="44844120" cy="2413080"/>
          </a:xfrm>
          <a:prstGeom prst="rect">
            <a:avLst/>
          </a:prstGeom>
          <a:noFill/>
          <a:ln w="0">
            <a:noFill/>
          </a:ln>
        </p:spPr>
        <p:txBody>
          <a:bodyPr lIns="329760" rIns="329760" tIns="329760" bIns="329760" anchor="ctr">
            <a:noAutofit/>
          </a:bodyPr>
          <a:p>
            <a:pPr marL="228600" indent="-228600" algn="ctr">
              <a:lnSpc>
                <a:spcPct val="100000"/>
              </a:lnSpc>
              <a:spcBef>
                <a:spcPts val="1001"/>
              </a:spcBef>
              <a:buNone/>
              <a:tabLst>
                <a:tab algn="l" pos="0"/>
              </a:tabLst>
            </a:pPr>
            <a:r>
              <a:rPr b="1" lang="es-EC" sz="12000" spc="-1" strike="noStrike">
                <a:solidFill>
                  <a:srgbClr val="cccccc"/>
                </a:solidFill>
                <a:latin typeface="Merriweather"/>
                <a:ea typeface="Merriweather"/>
              </a:rPr>
              <a:t>ALBEDO</a:t>
            </a:r>
            <a:endParaRPr b="0" lang="es-EC" sz="12000" spc="-1" strike="noStrike">
              <a:latin typeface="Arial"/>
            </a:endParaRPr>
          </a:p>
        </p:txBody>
      </p:sp>
      <p:sp>
        <p:nvSpPr>
          <p:cNvPr id="428" name="TextBox 11"/>
          <p:cNvSpPr/>
          <p:nvPr/>
        </p:nvSpPr>
        <p:spPr>
          <a:xfrm>
            <a:off x="4680000" y="3196800"/>
            <a:ext cx="37288440" cy="1841760"/>
          </a:xfrm>
          <a:prstGeom prst="rect">
            <a:avLst/>
          </a:prstGeom>
          <a:noFill/>
          <a:ln w="0">
            <a:noFill/>
          </a:ln>
        </p:spPr>
        <p:style>
          <a:lnRef idx="0"/>
          <a:fillRef idx="0"/>
          <a:effectRef idx="0"/>
          <a:fontRef idx="minor"/>
        </p:style>
        <p:txBody>
          <a:bodyPr lIns="0" rIns="0" tIns="0" bIns="0" anchor="t">
            <a:noAutofit/>
          </a:bodyPr>
          <a:p>
            <a:pPr algn="just">
              <a:lnSpc>
                <a:spcPct val="100000"/>
              </a:lnSpc>
              <a:spcAft>
                <a:spcPts val="3793"/>
              </a:spcAft>
              <a:buNone/>
            </a:pPr>
            <a:r>
              <a:rPr b="0" lang="es-EC" sz="8800" spc="-1" strike="noStrike">
                <a:solidFill>
                  <a:srgbClr val="000000"/>
                </a:solidFill>
                <a:latin typeface="Arial"/>
                <a:ea typeface="Noto Sans CJK SC"/>
              </a:rPr>
              <a:t>El </a:t>
            </a:r>
            <a:r>
              <a:rPr b="0" lang="es-EC" sz="8800" spc="-1" strike="noStrike">
                <a:solidFill>
                  <a:srgbClr val="ff4000"/>
                </a:solidFill>
                <a:latin typeface="Arial"/>
                <a:ea typeface="Noto Sans CJK SC"/>
              </a:rPr>
              <a:t>efecto albedo</a:t>
            </a:r>
            <a:r>
              <a:rPr b="0" lang="es-EC" sz="8800" spc="-1" strike="noStrike">
                <a:solidFill>
                  <a:srgbClr val="000000"/>
                </a:solidFill>
                <a:latin typeface="Arial"/>
                <a:ea typeface="Noto Sans CJK SC"/>
              </a:rPr>
              <a:t> y forma parte del intercambio de energía del planeta.</a:t>
            </a:r>
            <a:endParaRPr b="0" lang="es-EC" sz="8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429" name="PlaceHolder 1"/>
          <p:cNvSpPr>
            <a:spLocks noGrp="1"/>
          </p:cNvSpPr>
          <p:nvPr>
            <p:ph type="sldNum" idx="21"/>
          </p:nvPr>
        </p:nvSpPr>
        <p:spPr>
          <a:xfrm>
            <a:off x="41695560" y="24478560"/>
            <a:ext cx="2695320" cy="2062080"/>
          </a:xfrm>
          <a:prstGeom prst="rect">
            <a:avLst/>
          </a:prstGeom>
          <a:noFill/>
          <a:ln w="0">
            <a:noFill/>
          </a:ln>
        </p:spPr>
        <p:txBody>
          <a:bodyPr lIns="329760" rIns="329760" tIns="329760" bIns="329760" anchor="ctr">
            <a:noAutofit/>
          </a:bodyPr>
          <a:lstStyle>
            <a:lvl1pPr algn="r">
              <a:lnSpc>
                <a:spcPct val="100000"/>
              </a:lnSpc>
              <a:buNone/>
              <a:tabLst>
                <a:tab algn="l" pos="0"/>
              </a:tabLst>
              <a:defRPr b="0" lang="es-EC" sz="3500" spc="-1" strike="noStrike">
                <a:solidFill>
                  <a:srgbClr val="000000"/>
                </a:solidFill>
                <a:latin typeface="Roboto"/>
                <a:ea typeface="Roboto"/>
              </a:defRPr>
            </a:lvl1pPr>
          </a:lstStyle>
          <a:p>
            <a:pPr algn="r">
              <a:lnSpc>
                <a:spcPct val="100000"/>
              </a:lnSpc>
              <a:buNone/>
              <a:tabLst>
                <a:tab algn="l" pos="0"/>
              </a:tabLst>
            </a:pPr>
            <a:fld id="{BBFC283B-0D93-42EE-A253-C3F32F9EFF3D}" type="slidenum">
              <a:rPr b="0" lang="es-EC" sz="3500" spc="-1" strike="noStrike">
                <a:solidFill>
                  <a:srgbClr val="000000"/>
                </a:solidFill>
                <a:latin typeface="Roboto"/>
                <a:ea typeface="Roboto"/>
              </a:rPr>
              <a:t>4</a:t>
            </a:fld>
            <a:endParaRPr b="0" lang="es-EC" sz="3500" spc="-1" strike="noStrike">
              <a:latin typeface="Times New Roman"/>
            </a:endParaRPr>
          </a:p>
        </p:txBody>
      </p:sp>
      <p:pic>
        <p:nvPicPr>
          <p:cNvPr id="430" name="Google Shape;494;p58" descr=""/>
          <p:cNvPicPr/>
          <p:nvPr/>
        </p:nvPicPr>
        <p:blipFill>
          <a:blip r:embed="rId1"/>
          <a:srcRect l="36459" t="17968" r="20131" b="30089"/>
          <a:stretch/>
        </p:blipFill>
        <p:spPr>
          <a:xfrm>
            <a:off x="399960" y="5443200"/>
            <a:ext cx="23256000" cy="20075400"/>
          </a:xfrm>
          <a:prstGeom prst="rect">
            <a:avLst/>
          </a:prstGeom>
          <a:ln w="0">
            <a:noFill/>
          </a:ln>
        </p:spPr>
      </p:pic>
      <p:pic>
        <p:nvPicPr>
          <p:cNvPr id="431" name="Google Shape;495;p58" descr=""/>
          <p:cNvPicPr/>
          <p:nvPr/>
        </p:nvPicPr>
        <p:blipFill>
          <a:blip r:embed="rId2"/>
          <a:srcRect l="50845" t="29995" r="17051" b="21954"/>
          <a:stretch/>
        </p:blipFill>
        <p:spPr>
          <a:xfrm>
            <a:off x="24360840" y="6282000"/>
            <a:ext cx="20390040" cy="18398520"/>
          </a:xfrm>
          <a:prstGeom prst="rect">
            <a:avLst/>
          </a:prstGeom>
          <a:ln w="0">
            <a:noFill/>
          </a:ln>
        </p:spPr>
      </p:pic>
      <p:sp>
        <p:nvSpPr>
          <p:cNvPr id="432" name="PlaceHolder 25"/>
          <p:cNvSpPr/>
          <p:nvPr/>
        </p:nvSpPr>
        <p:spPr>
          <a:xfrm>
            <a:off x="151920" y="540000"/>
            <a:ext cx="44844120" cy="2413080"/>
          </a:xfrm>
          <a:prstGeom prst="rect">
            <a:avLst/>
          </a:prstGeom>
          <a:noFill/>
          <a:ln w="0">
            <a:noFill/>
          </a:ln>
        </p:spPr>
        <p:style>
          <a:lnRef idx="0"/>
          <a:fillRef idx="0"/>
          <a:effectRef idx="0"/>
          <a:fontRef idx="minor"/>
        </p:style>
        <p:txBody>
          <a:bodyPr lIns="329760" rIns="329760" tIns="329760" bIns="329760" anchor="ctr">
            <a:noAutofit/>
          </a:bodyPr>
          <a:p>
            <a:pPr marL="228600" indent="-228600" algn="ctr">
              <a:lnSpc>
                <a:spcPct val="100000"/>
              </a:lnSpc>
              <a:buNone/>
              <a:tabLst>
                <a:tab algn="l" pos="0"/>
              </a:tabLst>
            </a:pPr>
            <a:r>
              <a:rPr b="1" lang="es-EC" sz="12000" spc="-1" strike="noStrike">
                <a:solidFill>
                  <a:srgbClr val="cccccc"/>
                </a:solidFill>
                <a:latin typeface="Merriweather"/>
                <a:ea typeface="Merriweather"/>
              </a:rPr>
              <a:t>CICLO HIDROLÓGICO Y BALANCE HÍDRICO</a:t>
            </a:r>
            <a:endParaRPr b="0" lang="es-EC" sz="120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PlaceHolder 1"/>
          <p:cNvSpPr>
            <a:spLocks noGrp="1"/>
          </p:cNvSpPr>
          <p:nvPr>
            <p:ph type="subTitle"/>
          </p:nvPr>
        </p:nvSpPr>
        <p:spPr>
          <a:xfrm>
            <a:off x="1608480" y="8521560"/>
            <a:ext cx="20082240" cy="11086560"/>
          </a:xfrm>
          <a:prstGeom prst="rect">
            <a:avLst/>
          </a:prstGeom>
          <a:noFill/>
          <a:ln w="0">
            <a:noFill/>
          </a:ln>
        </p:spPr>
        <p:txBody>
          <a:bodyPr lIns="0" rIns="0" tIns="0" bIns="0" anchor="t">
            <a:noAutofit/>
          </a:bodyPr>
          <a:p>
            <a:pPr marL="228600" indent="-228600" algn="just">
              <a:lnSpc>
                <a:spcPct val="90000"/>
              </a:lnSpc>
              <a:spcBef>
                <a:spcPts val="1001"/>
              </a:spcBef>
              <a:spcAft>
                <a:spcPts val="3793"/>
              </a:spcAft>
              <a:buClr>
                <a:srgbClr val="000000"/>
              </a:buClr>
              <a:buFont typeface="Arial"/>
              <a:buChar char="•"/>
            </a:pPr>
            <a:r>
              <a:rPr b="0" lang="es-EC" sz="9820" spc="-1" strike="noStrike">
                <a:solidFill>
                  <a:srgbClr val="000000"/>
                </a:solidFill>
                <a:latin typeface="Arial"/>
                <a:ea typeface="DejaVu Sans"/>
              </a:rPr>
              <a:t>El </a:t>
            </a:r>
            <a:r>
              <a:rPr b="0" lang="es-EC" sz="9820" spc="-1" strike="noStrike">
                <a:solidFill>
                  <a:srgbClr val="ff8000"/>
                </a:solidFill>
                <a:latin typeface="Arial"/>
                <a:ea typeface="DejaVu Sans"/>
              </a:rPr>
              <a:t>ciclo </a:t>
            </a:r>
            <a:r>
              <a:rPr b="0" lang="es-EC" sz="9820" spc="-1" strike="noStrike">
                <a:solidFill>
                  <a:srgbClr val="ff8000"/>
                </a:solidFill>
                <a:latin typeface="Arial"/>
                <a:ea typeface="DejaVu Sans"/>
              </a:rPr>
              <a:t>hidrol</a:t>
            </a:r>
            <a:r>
              <a:rPr b="0" lang="es-EC" sz="9820" spc="-1" strike="noStrike">
                <a:solidFill>
                  <a:srgbClr val="ff8000"/>
                </a:solidFill>
                <a:latin typeface="Arial"/>
                <a:ea typeface="DejaVu Sans"/>
              </a:rPr>
              <a:t>ógico</a:t>
            </a:r>
            <a:r>
              <a:rPr b="0" lang="es-EC" sz="9820" spc="-1" strike="noStrike">
                <a:solidFill>
                  <a:srgbClr val="000000"/>
                </a:solidFill>
                <a:latin typeface="Arial"/>
                <a:ea typeface="DejaVu Sans"/>
              </a:rPr>
              <a:t> </a:t>
            </a:r>
            <a:r>
              <a:rPr b="0" lang="es-EC" sz="9820" spc="-1" strike="noStrike">
                <a:solidFill>
                  <a:srgbClr val="000000"/>
                </a:solidFill>
                <a:latin typeface="Arial"/>
                <a:ea typeface="DejaVu Sans"/>
              </a:rPr>
              <a:t>ocurr</a:t>
            </a:r>
            <a:r>
              <a:rPr b="0" lang="es-EC" sz="9820" spc="-1" strike="noStrike">
                <a:solidFill>
                  <a:srgbClr val="000000"/>
                </a:solidFill>
                <a:latin typeface="Arial"/>
                <a:ea typeface="DejaVu Sans"/>
              </a:rPr>
              <a:t>e en </a:t>
            </a:r>
            <a:r>
              <a:rPr b="0" lang="es-EC" sz="9820" spc="-1" strike="noStrike">
                <a:solidFill>
                  <a:srgbClr val="000000"/>
                </a:solidFill>
                <a:latin typeface="Arial"/>
                <a:ea typeface="DejaVu Sans"/>
              </a:rPr>
              <a:t>la </a:t>
            </a:r>
            <a:r>
              <a:rPr b="0" lang="es-EC" sz="9820" spc="-1" strike="noStrike">
                <a:solidFill>
                  <a:srgbClr val="000000"/>
                </a:solidFill>
                <a:latin typeface="Arial"/>
                <a:ea typeface="DejaVu Sans"/>
              </a:rPr>
              <a:t>biosfe</a:t>
            </a:r>
            <a:r>
              <a:rPr b="0" lang="es-EC" sz="9820" spc="-1" strike="noStrike">
                <a:solidFill>
                  <a:srgbClr val="000000"/>
                </a:solidFill>
                <a:latin typeface="Arial"/>
                <a:ea typeface="DejaVu Sans"/>
              </a:rPr>
              <a:t>ra </a:t>
            </a:r>
            <a:r>
              <a:rPr b="0" lang="es-EC" sz="9820" spc="-1" strike="noStrike">
                <a:solidFill>
                  <a:srgbClr val="000000"/>
                </a:solidFill>
                <a:latin typeface="Arial"/>
                <a:ea typeface="DejaVu Sans"/>
              </a:rPr>
              <a:t>(parte </a:t>
            </a:r>
            <a:r>
              <a:rPr b="0" lang="es-EC" sz="9820" spc="-1" strike="noStrike">
                <a:solidFill>
                  <a:srgbClr val="000000"/>
                </a:solidFill>
                <a:latin typeface="Arial"/>
                <a:ea typeface="DejaVu Sans"/>
              </a:rPr>
              <a:t>de </a:t>
            </a:r>
            <a:r>
              <a:rPr b="0" lang="es-EC" sz="9820" spc="-1" strike="noStrike">
                <a:solidFill>
                  <a:srgbClr val="000000"/>
                </a:solidFill>
                <a:latin typeface="Arial"/>
                <a:ea typeface="DejaVu Sans"/>
              </a:rPr>
              <a:t>litosfe</a:t>
            </a:r>
            <a:r>
              <a:rPr b="0" lang="es-EC" sz="9820" spc="-1" strike="noStrike">
                <a:solidFill>
                  <a:srgbClr val="000000"/>
                </a:solidFill>
                <a:latin typeface="Arial"/>
                <a:ea typeface="DejaVu Sans"/>
              </a:rPr>
              <a:t>ra, ~1 </a:t>
            </a:r>
            <a:r>
              <a:rPr b="0" lang="es-EC" sz="9820" spc="-1" strike="noStrike">
                <a:solidFill>
                  <a:srgbClr val="000000"/>
                </a:solidFill>
                <a:latin typeface="Arial"/>
                <a:ea typeface="DejaVu Sans"/>
              </a:rPr>
              <a:t>km de </a:t>
            </a:r>
            <a:r>
              <a:rPr b="0" lang="es-EC" sz="9820" spc="-1" strike="noStrike">
                <a:solidFill>
                  <a:srgbClr val="000000"/>
                </a:solidFill>
                <a:latin typeface="Arial"/>
                <a:ea typeface="DejaVu Sans"/>
              </a:rPr>
              <a:t>profu</a:t>
            </a:r>
            <a:r>
              <a:rPr b="0" lang="es-EC" sz="9820" spc="-1" strike="noStrike">
                <a:solidFill>
                  <a:srgbClr val="000000"/>
                </a:solidFill>
                <a:latin typeface="Arial"/>
                <a:ea typeface="DejaVu Sans"/>
              </a:rPr>
              <a:t>ndida</a:t>
            </a:r>
            <a:r>
              <a:rPr b="0" lang="es-EC" sz="9820" spc="-1" strike="noStrike">
                <a:solidFill>
                  <a:srgbClr val="000000"/>
                </a:solidFill>
                <a:latin typeface="Arial"/>
                <a:ea typeface="DejaVu Sans"/>
              </a:rPr>
              <a:t>d, </a:t>
            </a:r>
            <a:r>
              <a:rPr b="0" lang="es-EC" sz="9820" spc="-1" strike="noStrike">
                <a:solidFill>
                  <a:srgbClr val="000000"/>
                </a:solidFill>
                <a:latin typeface="Arial"/>
                <a:ea typeface="DejaVu Sans"/>
              </a:rPr>
              <a:t>tropo</a:t>
            </a:r>
            <a:r>
              <a:rPr b="0" lang="es-EC" sz="9820" spc="-1" strike="noStrike">
                <a:solidFill>
                  <a:srgbClr val="000000"/>
                </a:solidFill>
                <a:latin typeface="Arial"/>
                <a:ea typeface="DejaVu Sans"/>
              </a:rPr>
              <a:t>sfera, </a:t>
            </a:r>
            <a:r>
              <a:rPr b="0" lang="es-EC" sz="9820" spc="-1" strike="noStrike">
                <a:solidFill>
                  <a:srgbClr val="000000"/>
                </a:solidFill>
                <a:latin typeface="Arial"/>
                <a:ea typeface="DejaVu Sans"/>
              </a:rPr>
              <a:t>12-15 </a:t>
            </a:r>
            <a:r>
              <a:rPr b="0" lang="es-EC" sz="9820" spc="-1" strike="noStrike">
                <a:solidFill>
                  <a:srgbClr val="000000"/>
                </a:solidFill>
                <a:latin typeface="Arial"/>
                <a:ea typeface="DejaVu Sans"/>
              </a:rPr>
              <a:t>km). </a:t>
            </a:r>
            <a:r>
              <a:rPr b="0" lang="es-EC" sz="9820" spc="-1" strike="noStrike">
                <a:solidFill>
                  <a:srgbClr val="000000"/>
                </a:solidFill>
                <a:latin typeface="Arial"/>
                <a:ea typeface="DejaVu Sans"/>
              </a:rPr>
              <a:t>El </a:t>
            </a:r>
            <a:r>
              <a:rPr b="0" lang="es-EC" sz="9820" spc="-1" strike="noStrike">
                <a:solidFill>
                  <a:srgbClr val="c9211e"/>
                </a:solidFill>
                <a:latin typeface="Arial"/>
                <a:ea typeface="DejaVu Sans"/>
              </a:rPr>
              <a:t>ciclo </a:t>
            </a:r>
            <a:r>
              <a:rPr b="0" lang="es-EC" sz="9820" spc="-1" strike="noStrike">
                <a:solidFill>
                  <a:srgbClr val="c9211e"/>
                </a:solidFill>
                <a:latin typeface="Arial"/>
                <a:ea typeface="DejaVu Sans"/>
              </a:rPr>
              <a:t>hidrol</a:t>
            </a:r>
            <a:r>
              <a:rPr b="0" lang="es-EC" sz="9820" spc="-1" strike="noStrike">
                <a:solidFill>
                  <a:srgbClr val="c9211e"/>
                </a:solidFill>
                <a:latin typeface="Arial"/>
                <a:ea typeface="DejaVu Sans"/>
              </a:rPr>
              <a:t>ógico </a:t>
            </a:r>
            <a:r>
              <a:rPr b="0" lang="es-EC" sz="9820" spc="-1" strike="noStrike">
                <a:solidFill>
                  <a:srgbClr val="000000"/>
                </a:solidFill>
                <a:latin typeface="Arial"/>
                <a:ea typeface="DejaVu Sans"/>
              </a:rPr>
              <a:t>involu</a:t>
            </a:r>
            <a:r>
              <a:rPr b="0" lang="es-EC" sz="9820" spc="-1" strike="noStrike">
                <a:solidFill>
                  <a:srgbClr val="000000"/>
                </a:solidFill>
                <a:latin typeface="Arial"/>
                <a:ea typeface="DejaVu Sans"/>
              </a:rPr>
              <a:t>cra </a:t>
            </a:r>
            <a:r>
              <a:rPr b="0" lang="es-EC" sz="9820" spc="-1" strike="noStrike">
                <a:solidFill>
                  <a:srgbClr val="000000"/>
                </a:solidFill>
                <a:latin typeface="Arial"/>
                <a:ea typeface="DejaVu Sans"/>
              </a:rPr>
              <a:t>un </a:t>
            </a:r>
            <a:r>
              <a:rPr b="0" lang="es-EC" sz="9820" spc="-1" strike="noStrike">
                <a:solidFill>
                  <a:srgbClr val="000000"/>
                </a:solidFill>
                <a:latin typeface="Arial"/>
                <a:ea typeface="DejaVu Sans"/>
              </a:rPr>
              <a:t>proce</a:t>
            </a:r>
            <a:r>
              <a:rPr b="0" lang="es-EC" sz="9820" spc="-1" strike="noStrike">
                <a:solidFill>
                  <a:srgbClr val="000000"/>
                </a:solidFill>
                <a:latin typeface="Arial"/>
                <a:ea typeface="DejaVu Sans"/>
              </a:rPr>
              <a:t>so de </a:t>
            </a:r>
            <a:r>
              <a:rPr b="0" lang="es-EC" sz="9820" spc="-1" strike="noStrike">
                <a:solidFill>
                  <a:srgbClr val="000000"/>
                </a:solidFill>
                <a:latin typeface="Arial"/>
                <a:ea typeface="DejaVu Sans"/>
              </a:rPr>
              <a:t>trasp</a:t>
            </a:r>
            <a:r>
              <a:rPr b="0" lang="es-EC" sz="9820" spc="-1" strike="noStrike">
                <a:solidFill>
                  <a:srgbClr val="000000"/>
                </a:solidFill>
                <a:latin typeface="Arial"/>
                <a:ea typeface="DejaVu Sans"/>
              </a:rPr>
              <a:t>orte </a:t>
            </a:r>
            <a:r>
              <a:rPr b="0" lang="es-EC" sz="9820" spc="-1" strike="noStrike">
                <a:solidFill>
                  <a:srgbClr val="000000"/>
                </a:solidFill>
                <a:latin typeface="Arial"/>
                <a:ea typeface="DejaVu Sans"/>
              </a:rPr>
              <a:t>recirc</a:t>
            </a:r>
            <a:r>
              <a:rPr b="0" lang="es-EC" sz="9820" spc="-1" strike="noStrike">
                <a:solidFill>
                  <a:srgbClr val="000000"/>
                </a:solidFill>
                <a:latin typeface="Arial"/>
                <a:ea typeface="DejaVu Sans"/>
              </a:rPr>
              <a:t>ulatori</a:t>
            </a:r>
            <a:r>
              <a:rPr b="0" lang="es-EC" sz="9820" spc="-1" strike="noStrike">
                <a:solidFill>
                  <a:srgbClr val="000000"/>
                </a:solidFill>
                <a:latin typeface="Arial"/>
                <a:ea typeface="DejaVu Sans"/>
              </a:rPr>
              <a:t>o e </a:t>
            </a:r>
            <a:r>
              <a:rPr b="0" lang="es-EC" sz="9820" spc="-1" strike="noStrike">
                <a:solidFill>
                  <a:srgbClr val="000000"/>
                </a:solidFill>
                <a:latin typeface="Arial"/>
                <a:ea typeface="DejaVu Sans"/>
              </a:rPr>
              <a:t>indefi</a:t>
            </a:r>
            <a:r>
              <a:rPr b="0" lang="es-EC" sz="9820" spc="-1" strike="noStrike">
                <a:solidFill>
                  <a:srgbClr val="000000"/>
                </a:solidFill>
                <a:latin typeface="Arial"/>
                <a:ea typeface="DejaVu Sans"/>
              </a:rPr>
              <a:t>nido </a:t>
            </a:r>
            <a:r>
              <a:rPr b="0" lang="es-EC" sz="9820" spc="-1" strike="noStrike">
                <a:solidFill>
                  <a:srgbClr val="000000"/>
                </a:solidFill>
                <a:latin typeface="Arial"/>
                <a:ea typeface="DejaVu Sans"/>
              </a:rPr>
              <a:t>del </a:t>
            </a:r>
            <a:r>
              <a:rPr b="0" lang="es-EC" sz="9820" spc="-1" strike="noStrike">
                <a:solidFill>
                  <a:srgbClr val="000000"/>
                </a:solidFill>
                <a:latin typeface="Arial"/>
                <a:ea typeface="DejaVu Sans"/>
              </a:rPr>
              <a:t>agua. </a:t>
            </a:r>
            <a:r>
              <a:rPr b="0" lang="es-EC" sz="9820" spc="-1" strike="noStrike">
                <a:solidFill>
                  <a:srgbClr val="000000"/>
                </a:solidFill>
                <a:latin typeface="Arial"/>
                <a:ea typeface="DejaVu Sans"/>
              </a:rPr>
              <a:t>Este </a:t>
            </a:r>
            <a:r>
              <a:rPr b="0" lang="es-EC" sz="9820" spc="-1" strike="noStrike">
                <a:solidFill>
                  <a:srgbClr val="000000"/>
                </a:solidFill>
                <a:latin typeface="Arial"/>
                <a:ea typeface="DejaVu Sans"/>
              </a:rPr>
              <a:t>movi</a:t>
            </a:r>
            <a:r>
              <a:rPr b="0" lang="es-EC" sz="9820" spc="-1" strike="noStrike">
                <a:solidFill>
                  <a:srgbClr val="000000"/>
                </a:solidFill>
                <a:latin typeface="Arial"/>
                <a:ea typeface="DejaVu Sans"/>
              </a:rPr>
              <a:t>mient</a:t>
            </a:r>
            <a:r>
              <a:rPr b="0" lang="es-EC" sz="9820" spc="-1" strike="noStrike">
                <a:solidFill>
                  <a:srgbClr val="000000"/>
                </a:solidFill>
                <a:latin typeface="Arial"/>
                <a:ea typeface="DejaVu Sans"/>
              </a:rPr>
              <a:t>o </a:t>
            </a:r>
            <a:r>
              <a:rPr b="0" lang="es-EC" sz="9820" spc="-1" strike="noStrike">
                <a:solidFill>
                  <a:srgbClr val="000000"/>
                </a:solidFill>
                <a:latin typeface="Arial"/>
                <a:ea typeface="DejaVu Sans"/>
              </a:rPr>
              <a:t>perm</a:t>
            </a:r>
            <a:r>
              <a:rPr b="0" lang="es-EC" sz="9820" spc="-1" strike="noStrike">
                <a:solidFill>
                  <a:srgbClr val="000000"/>
                </a:solidFill>
                <a:latin typeface="Arial"/>
                <a:ea typeface="DejaVu Sans"/>
              </a:rPr>
              <a:t>anent</a:t>
            </a:r>
            <a:r>
              <a:rPr b="0" lang="es-EC" sz="9820" spc="-1" strike="noStrike">
                <a:solidFill>
                  <a:srgbClr val="000000"/>
                </a:solidFill>
                <a:latin typeface="Arial"/>
                <a:ea typeface="DejaVu Sans"/>
              </a:rPr>
              <a:t>e se </a:t>
            </a:r>
            <a:r>
              <a:rPr b="0" lang="es-EC" sz="9820" spc="-1" strike="noStrike">
                <a:solidFill>
                  <a:srgbClr val="000000"/>
                </a:solidFill>
                <a:latin typeface="Arial"/>
                <a:ea typeface="DejaVu Sans"/>
              </a:rPr>
              <a:t>da </a:t>
            </a:r>
            <a:r>
              <a:rPr b="0" lang="es-EC" sz="9820" spc="-1" strike="noStrike">
                <a:solidFill>
                  <a:srgbClr val="000000"/>
                </a:solidFill>
                <a:latin typeface="Arial"/>
                <a:ea typeface="DejaVu Sans"/>
              </a:rPr>
              <a:t>por </a:t>
            </a:r>
            <a:r>
              <a:rPr b="0" lang="es-EC" sz="9820" spc="-1" strike="noStrike">
                <a:solidFill>
                  <a:srgbClr val="000000"/>
                </a:solidFill>
                <a:latin typeface="Arial"/>
                <a:ea typeface="DejaVu Sans"/>
              </a:rPr>
              <a:t>acció</a:t>
            </a:r>
            <a:r>
              <a:rPr b="0" lang="es-EC" sz="9820" spc="-1" strike="noStrike">
                <a:solidFill>
                  <a:srgbClr val="000000"/>
                </a:solidFill>
                <a:latin typeface="Arial"/>
                <a:ea typeface="DejaVu Sans"/>
              </a:rPr>
              <a:t>n del </a:t>
            </a:r>
            <a:r>
              <a:rPr b="0" lang="es-EC" sz="9820" spc="-1" strike="noStrike">
                <a:solidFill>
                  <a:srgbClr val="000000"/>
                </a:solidFill>
                <a:latin typeface="Arial"/>
                <a:ea typeface="DejaVu Sans"/>
              </a:rPr>
              <a:t>sol y </a:t>
            </a:r>
            <a:r>
              <a:rPr b="0" lang="es-EC" sz="9820" spc="-1" strike="noStrike">
                <a:solidFill>
                  <a:srgbClr val="000000"/>
                </a:solidFill>
                <a:latin typeface="Arial"/>
                <a:ea typeface="DejaVu Sans"/>
              </a:rPr>
              <a:t>la </a:t>
            </a:r>
            <a:r>
              <a:rPr b="0" lang="es-EC" sz="9820" spc="-1" strike="noStrike">
                <a:solidFill>
                  <a:srgbClr val="000000"/>
                </a:solidFill>
                <a:latin typeface="Arial"/>
                <a:ea typeface="DejaVu Sans"/>
              </a:rPr>
              <a:t>grave</a:t>
            </a:r>
            <a:r>
              <a:rPr b="0" lang="es-EC" sz="9820" spc="-1" strike="noStrike">
                <a:solidFill>
                  <a:srgbClr val="000000"/>
                </a:solidFill>
                <a:latin typeface="Arial"/>
                <a:ea typeface="DejaVu Sans"/>
              </a:rPr>
              <a:t>dad.</a:t>
            </a:r>
            <a:endParaRPr b="0" lang="es-EC" sz="9820" spc="-1" strike="noStrike">
              <a:latin typeface="Arial"/>
            </a:endParaRPr>
          </a:p>
        </p:txBody>
      </p:sp>
      <p:sp>
        <p:nvSpPr>
          <p:cNvPr id="434" name="PlaceHolder 2"/>
          <p:cNvSpPr>
            <a:spLocks noGrp="1"/>
          </p:cNvSpPr>
          <p:nvPr>
            <p:ph type="title"/>
          </p:nvPr>
        </p:nvSpPr>
        <p:spPr>
          <a:xfrm>
            <a:off x="2090880" y="4897800"/>
            <a:ext cx="40489560" cy="2032200"/>
          </a:xfrm>
          <a:prstGeom prst="rect">
            <a:avLst/>
          </a:prstGeom>
          <a:noFill/>
          <a:ln w="0">
            <a:noFill/>
          </a:ln>
        </p:spPr>
        <p:txBody>
          <a:bodyPr lIns="0" rIns="0" tIns="0" bIns="0" anchor="t">
            <a:noAutofit/>
          </a:bodyPr>
          <a:p>
            <a:pPr>
              <a:lnSpc>
                <a:spcPct val="90000"/>
              </a:lnSpc>
              <a:buNone/>
            </a:pPr>
            <a:r>
              <a:rPr b="1" lang="es-EC" sz="14280" spc="-1" strike="noStrike">
                <a:solidFill>
                  <a:srgbClr val="ff8000"/>
                </a:solidFill>
                <a:latin typeface="Arial"/>
                <a:ea typeface="DejaVu Sans"/>
              </a:rPr>
              <a:t>Con</a:t>
            </a:r>
            <a:r>
              <a:rPr b="1" lang="es-EC" sz="14280" spc="-1" strike="noStrike">
                <a:solidFill>
                  <a:srgbClr val="ff8000"/>
                </a:solidFill>
                <a:latin typeface="Arial"/>
                <a:ea typeface="DejaVu Sans"/>
              </a:rPr>
              <a:t>cep</a:t>
            </a:r>
            <a:r>
              <a:rPr b="1" lang="es-EC" sz="14280" spc="-1" strike="noStrike">
                <a:solidFill>
                  <a:srgbClr val="ff8000"/>
                </a:solidFill>
                <a:latin typeface="Arial"/>
                <a:ea typeface="DejaVu Sans"/>
              </a:rPr>
              <a:t>to </a:t>
            </a:r>
            <a:r>
              <a:rPr b="1" lang="es-EC" sz="14280" spc="-1" strike="noStrike">
                <a:solidFill>
                  <a:srgbClr val="ff8000"/>
                </a:solidFill>
                <a:latin typeface="Arial"/>
                <a:ea typeface="DejaVu Sans"/>
              </a:rPr>
              <a:t>de </a:t>
            </a:r>
            <a:r>
              <a:rPr b="1" lang="es-EC" sz="14280" spc="-1" strike="noStrike">
                <a:solidFill>
                  <a:srgbClr val="ff8000"/>
                </a:solidFill>
                <a:latin typeface="Arial"/>
                <a:ea typeface="DejaVu Sans"/>
              </a:rPr>
              <a:t>cicl</a:t>
            </a:r>
            <a:r>
              <a:rPr b="1" lang="es-EC" sz="14280" spc="-1" strike="noStrike">
                <a:solidFill>
                  <a:srgbClr val="ff8000"/>
                </a:solidFill>
                <a:latin typeface="Arial"/>
                <a:ea typeface="DejaVu Sans"/>
              </a:rPr>
              <a:t>o </a:t>
            </a:r>
            <a:r>
              <a:rPr b="1" lang="es-EC" sz="14280" spc="-1" strike="noStrike">
                <a:solidFill>
                  <a:srgbClr val="ff8000"/>
                </a:solidFill>
                <a:latin typeface="Arial"/>
                <a:ea typeface="DejaVu Sans"/>
              </a:rPr>
              <a:t>hidr</a:t>
            </a:r>
            <a:r>
              <a:rPr b="1" lang="es-EC" sz="14280" spc="-1" strike="noStrike">
                <a:solidFill>
                  <a:srgbClr val="ff8000"/>
                </a:solidFill>
                <a:latin typeface="Arial"/>
                <a:ea typeface="DejaVu Sans"/>
              </a:rPr>
              <a:t>oló</a:t>
            </a:r>
            <a:r>
              <a:rPr b="1" lang="es-EC" sz="14280" spc="-1" strike="noStrike">
                <a:solidFill>
                  <a:srgbClr val="ff8000"/>
                </a:solidFill>
                <a:latin typeface="Arial"/>
                <a:ea typeface="DejaVu Sans"/>
              </a:rPr>
              <a:t>gic</a:t>
            </a:r>
            <a:r>
              <a:rPr b="1" lang="es-EC" sz="14280" spc="-1" strike="noStrike">
                <a:solidFill>
                  <a:srgbClr val="ff8000"/>
                </a:solidFill>
                <a:latin typeface="Arial"/>
                <a:ea typeface="DejaVu Sans"/>
              </a:rPr>
              <a:t>o</a:t>
            </a:r>
            <a:endParaRPr b="0" lang="es-EC" sz="14280" spc="-1" strike="noStrike">
              <a:latin typeface="Arial"/>
            </a:endParaRPr>
          </a:p>
        </p:txBody>
      </p:sp>
      <p:pic>
        <p:nvPicPr>
          <p:cNvPr id="435" name="Picture 276" descr=""/>
          <p:cNvPicPr/>
          <p:nvPr/>
        </p:nvPicPr>
        <p:blipFill>
          <a:blip r:embed="rId1"/>
          <a:stretch/>
        </p:blipFill>
        <p:spPr>
          <a:xfrm>
            <a:off x="21831480" y="10485720"/>
            <a:ext cx="22518360" cy="14380560"/>
          </a:xfrm>
          <a:prstGeom prst="rect">
            <a:avLst/>
          </a:prstGeom>
          <a:ln w="0">
            <a:noFill/>
          </a:ln>
        </p:spPr>
      </p:pic>
      <p:sp>
        <p:nvSpPr>
          <p:cNvPr id="436" name="PlaceHolder 13"/>
          <p:cNvSpPr/>
          <p:nvPr/>
        </p:nvSpPr>
        <p:spPr>
          <a:xfrm>
            <a:off x="41695560" y="24478920"/>
            <a:ext cx="2695320" cy="2062080"/>
          </a:xfrm>
          <a:prstGeom prst="rect">
            <a:avLst/>
          </a:prstGeom>
          <a:noFill/>
          <a:ln w="0">
            <a:noFill/>
          </a:ln>
        </p:spPr>
        <p:style>
          <a:lnRef idx="0"/>
          <a:fillRef idx="0"/>
          <a:effectRef idx="0"/>
          <a:fontRef idx="minor"/>
        </p:style>
        <p:txBody>
          <a:bodyPr lIns="329760" rIns="329760" tIns="329760" bIns="329760" anchor="ctr">
            <a:noAutofit/>
          </a:bodyPr>
          <a:p>
            <a:pPr algn="r">
              <a:lnSpc>
                <a:spcPct val="100000"/>
              </a:lnSpc>
              <a:buNone/>
              <a:tabLst>
                <a:tab algn="l" pos="0"/>
              </a:tabLst>
            </a:pPr>
            <a:fld id="{980378C2-FAD4-45D2-B7BB-6E6113E11AA0}" type="slidenum">
              <a:rPr b="0" lang="es-EC" sz="3500" spc="-1" strike="noStrike">
                <a:solidFill>
                  <a:srgbClr val="000000"/>
                </a:solidFill>
                <a:latin typeface="Roboto"/>
                <a:ea typeface="Roboto"/>
              </a:rPr>
              <a:t>4</a:t>
            </a:fld>
            <a:endParaRPr b="0" lang="es-EC" sz="3500" spc="-1" strike="noStrike">
              <a:latin typeface="Arial"/>
            </a:endParaRPr>
          </a:p>
        </p:txBody>
      </p:sp>
      <p:sp>
        <p:nvSpPr>
          <p:cNvPr id="437" name="PlaceHolder 23"/>
          <p:cNvSpPr/>
          <p:nvPr/>
        </p:nvSpPr>
        <p:spPr>
          <a:xfrm>
            <a:off x="151920" y="540000"/>
            <a:ext cx="44844120" cy="2413080"/>
          </a:xfrm>
          <a:prstGeom prst="rect">
            <a:avLst/>
          </a:prstGeom>
          <a:noFill/>
          <a:ln w="0">
            <a:noFill/>
          </a:ln>
        </p:spPr>
        <p:style>
          <a:lnRef idx="0"/>
          <a:fillRef idx="0"/>
          <a:effectRef idx="0"/>
          <a:fontRef idx="minor"/>
        </p:style>
        <p:txBody>
          <a:bodyPr lIns="329760" rIns="329760" tIns="329760" bIns="329760" anchor="ctr">
            <a:noAutofit/>
          </a:bodyPr>
          <a:p>
            <a:pPr marL="228600" indent="-228600" algn="ctr">
              <a:lnSpc>
                <a:spcPct val="100000"/>
              </a:lnSpc>
              <a:buNone/>
              <a:tabLst>
                <a:tab algn="l" pos="0"/>
              </a:tabLst>
            </a:pPr>
            <a:r>
              <a:rPr b="1" lang="es-EC" sz="12000" spc="-1" strike="noStrike">
                <a:solidFill>
                  <a:srgbClr val="cccccc"/>
                </a:solidFill>
                <a:latin typeface="Merriweather"/>
                <a:ea typeface="Merriweather"/>
              </a:rPr>
              <a:t>CICLO HIDROLÓGICO Y BALANCE HÍDRICO</a:t>
            </a:r>
            <a:endParaRPr b="0" lang="es-EC" sz="120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bg>
      <p:bgPr>
        <a:solidFill>
          <a:srgbClr val="ffffff"/>
        </a:solidFill>
      </p:bgPr>
    </p:bg>
    <p:spTree>
      <p:nvGrpSpPr>
        <p:cNvPr id="1" name=""/>
        <p:cNvGrpSpPr/>
        <p:nvPr/>
      </p:nvGrpSpPr>
      <p:grpSpPr>
        <a:xfrm>
          <a:off x="0" y="0"/>
          <a:ext cx="0" cy="0"/>
          <a:chOff x="0" y="0"/>
          <a:chExt cx="0" cy="0"/>
        </a:xfrm>
      </p:grpSpPr>
      <p:sp>
        <p:nvSpPr>
          <p:cNvPr id="438" name="PlaceHolder 1"/>
          <p:cNvSpPr>
            <a:spLocks noGrp="1"/>
          </p:cNvSpPr>
          <p:nvPr>
            <p:ph/>
          </p:nvPr>
        </p:nvSpPr>
        <p:spPr>
          <a:xfrm>
            <a:off x="3757320" y="4779000"/>
            <a:ext cx="38213280" cy="17510760"/>
          </a:xfrm>
          <a:prstGeom prst="rect">
            <a:avLst/>
          </a:prstGeom>
          <a:noFill/>
          <a:ln w="0">
            <a:noFill/>
          </a:ln>
        </p:spPr>
        <p:txBody>
          <a:bodyPr lIns="329760" rIns="329760" tIns="329760" bIns="329760" anchor="ctr">
            <a:noAutofit/>
          </a:bodyPr>
          <a:p>
            <a:pPr marL="228600" indent="-228600">
              <a:lnSpc>
                <a:spcPct val="100000"/>
              </a:lnSpc>
              <a:spcBef>
                <a:spcPts val="1001"/>
              </a:spcBef>
              <a:buNone/>
              <a:tabLst>
                <a:tab algn="l" pos="0"/>
              </a:tabLst>
            </a:pPr>
            <a:r>
              <a:rPr b="0" lang="es-EC" sz="8800" spc="-1" strike="noStrike">
                <a:solidFill>
                  <a:srgbClr val="31394d"/>
                </a:solidFill>
                <a:latin typeface="Merriweather"/>
                <a:ea typeface="Merriweather"/>
              </a:rPr>
              <a:t>TRABAJO 30 Minutos</a:t>
            </a:r>
            <a:endParaRPr b="0" lang="es-EC" sz="8800" spc="-1" strike="noStrike">
              <a:latin typeface="Arial"/>
            </a:endParaRPr>
          </a:p>
          <a:p>
            <a:pPr marL="228600" indent="-228600">
              <a:lnSpc>
                <a:spcPct val="100000"/>
              </a:lnSpc>
              <a:spcBef>
                <a:spcPts val="1001"/>
              </a:spcBef>
              <a:buNone/>
              <a:tabLst>
                <a:tab algn="l" pos="0"/>
              </a:tabLst>
            </a:pPr>
            <a:endParaRPr b="0" lang="es-EC" sz="6600" spc="-1" strike="noStrike">
              <a:latin typeface="Arial"/>
            </a:endParaRPr>
          </a:p>
          <a:p>
            <a:pPr marL="228600" indent="-228600">
              <a:lnSpc>
                <a:spcPct val="100000"/>
              </a:lnSpc>
              <a:spcBef>
                <a:spcPts val="1001"/>
              </a:spcBef>
              <a:buNone/>
              <a:tabLst>
                <a:tab algn="l" pos="0"/>
              </a:tabLst>
            </a:pPr>
            <a:endParaRPr b="0" lang="es-EC" sz="6600" spc="-1" strike="noStrike">
              <a:latin typeface="Arial"/>
            </a:endParaRPr>
          </a:p>
          <a:p>
            <a:pPr marL="228600" indent="-228600">
              <a:lnSpc>
                <a:spcPct val="100000"/>
              </a:lnSpc>
              <a:spcBef>
                <a:spcPts val="1001"/>
              </a:spcBef>
              <a:buNone/>
              <a:tabLst>
                <a:tab algn="l" pos="0"/>
              </a:tabLst>
            </a:pPr>
            <a:r>
              <a:rPr b="0" lang="es-EC" sz="8800" spc="-1" strike="noStrike">
                <a:solidFill>
                  <a:srgbClr val="31394d"/>
                </a:solidFill>
                <a:latin typeface="Merriweather"/>
                <a:ea typeface="Merriweather"/>
              </a:rPr>
              <a:t>Investigue y analice los procesos de: precipitación, interceptación, </a:t>
            </a:r>
            <a:r>
              <a:rPr b="0" lang="es-EC" sz="8800" spc="-1" strike="noStrike">
                <a:solidFill>
                  <a:srgbClr val="31394d"/>
                </a:solidFill>
                <a:latin typeface="Merriweather"/>
                <a:ea typeface="Merriweather"/>
              </a:rPr>
              <a:t>escorrentía, evapotranspiración e infiltración de los siguientes </a:t>
            </a:r>
            <a:r>
              <a:rPr b="0" lang="es-EC" sz="8800" spc="-1" strike="noStrike">
                <a:solidFill>
                  <a:srgbClr val="31394d"/>
                </a:solidFill>
                <a:latin typeface="Merriweather"/>
                <a:ea typeface="Merriweather"/>
              </a:rPr>
              <a:t>ecosistemas:</a:t>
            </a:r>
            <a:endParaRPr b="0" lang="es-EC" sz="8800" spc="-1" strike="noStrike">
              <a:latin typeface="Arial"/>
            </a:endParaRPr>
          </a:p>
          <a:p>
            <a:pPr marL="228600" indent="-228600">
              <a:lnSpc>
                <a:spcPct val="100000"/>
              </a:lnSpc>
              <a:spcBef>
                <a:spcPts val="1001"/>
              </a:spcBef>
              <a:buNone/>
              <a:tabLst>
                <a:tab algn="l" pos="0"/>
              </a:tabLst>
            </a:pPr>
            <a:endParaRPr b="0" lang="es-EC" sz="6600" spc="-1" strike="noStrike">
              <a:latin typeface="Arial"/>
            </a:endParaRPr>
          </a:p>
          <a:p>
            <a:pPr marL="228600" indent="-228600">
              <a:lnSpc>
                <a:spcPct val="100000"/>
              </a:lnSpc>
              <a:spcBef>
                <a:spcPts val="1001"/>
              </a:spcBef>
              <a:buNone/>
              <a:tabLst>
                <a:tab algn="l" pos="0"/>
              </a:tabLst>
            </a:pPr>
            <a:endParaRPr b="0" lang="es-EC" sz="6600" spc="-1" strike="noStrike">
              <a:latin typeface="Arial"/>
            </a:endParaRPr>
          </a:p>
          <a:p>
            <a:pPr marL="228600" indent="-228600">
              <a:lnSpc>
                <a:spcPct val="100000"/>
              </a:lnSpc>
              <a:spcBef>
                <a:spcPts val="1001"/>
              </a:spcBef>
              <a:buNone/>
              <a:tabLst>
                <a:tab algn="l" pos="0"/>
              </a:tabLst>
            </a:pPr>
            <a:endParaRPr b="0" lang="es-EC" sz="6600" spc="-1" strike="noStrike">
              <a:latin typeface="Arial"/>
            </a:endParaRPr>
          </a:p>
          <a:p>
            <a:pPr marL="228600" indent="-228600">
              <a:lnSpc>
                <a:spcPct val="100000"/>
              </a:lnSpc>
              <a:spcBef>
                <a:spcPts val="1001"/>
              </a:spcBef>
              <a:buNone/>
              <a:tabLst>
                <a:tab algn="l" pos="0"/>
              </a:tabLst>
            </a:pPr>
            <a:r>
              <a:rPr b="0" lang="es-EC" sz="8800" spc="-1" strike="noStrike">
                <a:solidFill>
                  <a:srgbClr val="31394d"/>
                </a:solidFill>
                <a:latin typeface="Merriweather"/>
                <a:ea typeface="Merriweather"/>
              </a:rPr>
              <a:t>G1. Páramo</a:t>
            </a:r>
            <a:endParaRPr b="0" lang="es-EC" sz="8800" spc="-1" strike="noStrike">
              <a:latin typeface="Arial"/>
            </a:endParaRPr>
          </a:p>
          <a:p>
            <a:pPr marL="228600" indent="-228600">
              <a:lnSpc>
                <a:spcPct val="100000"/>
              </a:lnSpc>
              <a:spcBef>
                <a:spcPts val="1001"/>
              </a:spcBef>
              <a:buNone/>
              <a:tabLst>
                <a:tab algn="l" pos="0"/>
              </a:tabLst>
            </a:pPr>
            <a:r>
              <a:rPr b="0" lang="es-EC" sz="8800" spc="-1" strike="noStrike">
                <a:solidFill>
                  <a:srgbClr val="31394d"/>
                </a:solidFill>
                <a:latin typeface="Merriweather"/>
                <a:ea typeface="Merriweather"/>
              </a:rPr>
              <a:t>G2. Bosque de neblina</a:t>
            </a:r>
            <a:endParaRPr b="0" lang="es-EC" sz="8800" spc="-1" strike="noStrike">
              <a:latin typeface="Arial"/>
            </a:endParaRPr>
          </a:p>
          <a:p>
            <a:pPr marL="228600" indent="-228600">
              <a:lnSpc>
                <a:spcPct val="100000"/>
              </a:lnSpc>
              <a:spcBef>
                <a:spcPts val="1001"/>
              </a:spcBef>
              <a:buNone/>
              <a:tabLst>
                <a:tab algn="l" pos="0"/>
              </a:tabLst>
            </a:pPr>
            <a:r>
              <a:rPr b="0" lang="es-EC" sz="8800" spc="-1" strike="noStrike">
                <a:solidFill>
                  <a:srgbClr val="31394d"/>
                </a:solidFill>
                <a:latin typeface="Merriweather"/>
                <a:ea typeface="Merriweather"/>
              </a:rPr>
              <a:t>G3. Bosques riparios</a:t>
            </a:r>
            <a:endParaRPr b="0" lang="es-EC" sz="8800" spc="-1" strike="noStrike">
              <a:latin typeface="Arial"/>
            </a:endParaRPr>
          </a:p>
          <a:p>
            <a:pPr marL="228600" indent="-228600">
              <a:lnSpc>
                <a:spcPct val="100000"/>
              </a:lnSpc>
              <a:spcBef>
                <a:spcPts val="1001"/>
              </a:spcBef>
              <a:buNone/>
              <a:tabLst>
                <a:tab algn="l" pos="0"/>
              </a:tabLst>
            </a:pPr>
            <a:r>
              <a:rPr b="0" lang="es-EC" sz="8800" spc="-1" strike="noStrike">
                <a:solidFill>
                  <a:srgbClr val="31394d"/>
                </a:solidFill>
                <a:latin typeface="Merriweather"/>
                <a:ea typeface="Merriweather"/>
              </a:rPr>
              <a:t>G4. Bosques Secos</a:t>
            </a:r>
            <a:endParaRPr b="0" lang="es-EC" sz="8800" spc="-1" strike="noStrike">
              <a:latin typeface="Arial"/>
            </a:endParaRPr>
          </a:p>
          <a:p>
            <a:pPr marL="228600" indent="-228600">
              <a:lnSpc>
                <a:spcPct val="100000"/>
              </a:lnSpc>
              <a:spcBef>
                <a:spcPts val="1001"/>
              </a:spcBef>
              <a:buNone/>
              <a:tabLst>
                <a:tab algn="l" pos="0"/>
              </a:tabLst>
            </a:pPr>
            <a:endParaRPr b="0" lang="es-EC" sz="4800" spc="-1" strike="noStrike">
              <a:latin typeface="Arial"/>
            </a:endParaRPr>
          </a:p>
        </p:txBody>
      </p:sp>
      <p:sp>
        <p:nvSpPr>
          <p:cNvPr id="439" name="PlaceHolder 2"/>
          <p:cNvSpPr>
            <a:spLocks noGrp="1"/>
          </p:cNvSpPr>
          <p:nvPr>
            <p:ph type="sldNum" idx="22"/>
          </p:nvPr>
        </p:nvSpPr>
        <p:spPr>
          <a:xfrm>
            <a:off x="41695560" y="24478560"/>
            <a:ext cx="2695320" cy="2062080"/>
          </a:xfrm>
          <a:prstGeom prst="rect">
            <a:avLst/>
          </a:prstGeom>
          <a:noFill/>
          <a:ln w="0">
            <a:noFill/>
          </a:ln>
        </p:spPr>
        <p:txBody>
          <a:bodyPr lIns="329760" rIns="329760" tIns="329760" bIns="329760" anchor="ctr">
            <a:noAutofit/>
          </a:bodyPr>
          <a:lstStyle>
            <a:lvl1pPr algn="r">
              <a:lnSpc>
                <a:spcPct val="100000"/>
              </a:lnSpc>
              <a:buNone/>
              <a:tabLst>
                <a:tab algn="l" pos="0"/>
              </a:tabLst>
              <a:defRPr b="0" lang="es-EC" sz="3500" spc="-1" strike="noStrike">
                <a:solidFill>
                  <a:srgbClr val="ffffff"/>
                </a:solidFill>
                <a:latin typeface="Roboto"/>
                <a:ea typeface="Roboto"/>
              </a:defRPr>
            </a:lvl1pPr>
          </a:lstStyle>
          <a:p>
            <a:pPr algn="r">
              <a:lnSpc>
                <a:spcPct val="100000"/>
              </a:lnSpc>
              <a:buNone/>
              <a:tabLst>
                <a:tab algn="l" pos="0"/>
              </a:tabLst>
            </a:pPr>
            <a:fld id="{0C8A8ECA-A260-4E0E-A7F7-9BF8F14C7EEB}" type="slidenum">
              <a:rPr b="0" lang="es-EC" sz="3500" spc="-1" strike="noStrike">
                <a:solidFill>
                  <a:srgbClr val="ffffff"/>
                </a:solidFill>
                <a:latin typeface="Roboto"/>
                <a:ea typeface="Roboto"/>
              </a:rPr>
              <a:t>4</a:t>
            </a:fld>
            <a:endParaRPr b="0" lang="es-EC" sz="3500" spc="-1" strike="noStrike">
              <a:latin typeface="Times New Roman"/>
            </a:endParaRPr>
          </a:p>
        </p:txBody>
      </p:sp>
      <p:sp>
        <p:nvSpPr>
          <p:cNvPr id="440" name="PlaceHolder 14"/>
          <p:cNvSpPr/>
          <p:nvPr/>
        </p:nvSpPr>
        <p:spPr>
          <a:xfrm>
            <a:off x="41695560" y="24478920"/>
            <a:ext cx="2695320" cy="2062080"/>
          </a:xfrm>
          <a:prstGeom prst="rect">
            <a:avLst/>
          </a:prstGeom>
          <a:noFill/>
          <a:ln w="0">
            <a:noFill/>
          </a:ln>
        </p:spPr>
        <p:style>
          <a:lnRef idx="0"/>
          <a:fillRef idx="0"/>
          <a:effectRef idx="0"/>
          <a:fontRef idx="minor"/>
        </p:style>
        <p:txBody>
          <a:bodyPr lIns="329760" rIns="329760" tIns="329760" bIns="329760" anchor="ctr">
            <a:noAutofit/>
          </a:bodyPr>
          <a:p>
            <a:pPr algn="r">
              <a:lnSpc>
                <a:spcPct val="100000"/>
              </a:lnSpc>
              <a:buNone/>
              <a:tabLst>
                <a:tab algn="l" pos="0"/>
              </a:tabLst>
            </a:pPr>
            <a:fld id="{6DC69082-4BDD-4540-80BB-CA420014C484}" type="slidenum">
              <a:rPr b="0" lang="es-EC" sz="3500" spc="-1" strike="noStrike">
                <a:solidFill>
                  <a:srgbClr val="000000"/>
                </a:solidFill>
                <a:latin typeface="Roboto"/>
                <a:ea typeface="Roboto"/>
              </a:rPr>
              <a:t>4</a:t>
            </a:fld>
            <a:endParaRPr b="0" lang="es-EC" sz="3500" spc="-1" strike="noStrike">
              <a:latin typeface="Arial"/>
            </a:endParaRPr>
          </a:p>
        </p:txBody>
      </p:sp>
      <p:sp>
        <p:nvSpPr>
          <p:cNvPr id="441" name="PlaceHolder 26"/>
          <p:cNvSpPr/>
          <p:nvPr/>
        </p:nvSpPr>
        <p:spPr>
          <a:xfrm>
            <a:off x="151920" y="540000"/>
            <a:ext cx="44844120" cy="2413080"/>
          </a:xfrm>
          <a:prstGeom prst="rect">
            <a:avLst/>
          </a:prstGeom>
          <a:noFill/>
          <a:ln w="0">
            <a:noFill/>
          </a:ln>
        </p:spPr>
        <p:style>
          <a:lnRef idx="0"/>
          <a:fillRef idx="0"/>
          <a:effectRef idx="0"/>
          <a:fontRef idx="minor"/>
        </p:style>
        <p:txBody>
          <a:bodyPr lIns="329760" rIns="329760" tIns="329760" bIns="329760" anchor="ctr">
            <a:noAutofit/>
          </a:bodyPr>
          <a:p>
            <a:pPr marL="228600" indent="-228600" algn="ctr">
              <a:lnSpc>
                <a:spcPct val="100000"/>
              </a:lnSpc>
              <a:buNone/>
              <a:tabLst>
                <a:tab algn="l" pos="0"/>
              </a:tabLst>
            </a:pPr>
            <a:r>
              <a:rPr b="1" lang="es-EC" sz="12000" spc="-1" strike="noStrike">
                <a:solidFill>
                  <a:srgbClr val="cccccc"/>
                </a:solidFill>
                <a:latin typeface="Merriweather"/>
                <a:ea typeface="Merriweather"/>
              </a:rPr>
              <a:t>CICLO HIDROLÓGICO Y BALANCE HÍDRICO</a:t>
            </a:r>
            <a:endParaRPr b="0" lang="es-EC" sz="120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Subtitle 1"/>
          <p:cNvSpPr/>
          <p:nvPr/>
        </p:nvSpPr>
        <p:spPr>
          <a:xfrm>
            <a:off x="1200240" y="5570280"/>
            <a:ext cx="23484600" cy="13320000"/>
          </a:xfrm>
          <a:prstGeom prst="rect">
            <a:avLst/>
          </a:prstGeom>
          <a:noFill/>
          <a:ln w="0">
            <a:noFill/>
          </a:ln>
        </p:spPr>
        <p:style>
          <a:lnRef idx="0"/>
          <a:fillRef idx="0"/>
          <a:effectRef idx="0"/>
          <a:fontRef idx="minor"/>
        </p:style>
        <p:txBody>
          <a:bodyPr lIns="90000" rIns="90000" tIns="45000" bIns="45000" anchor="t">
            <a:normAutofit/>
          </a:bodyPr>
          <a:p>
            <a:pPr marL="228600" indent="-228600" algn="just">
              <a:lnSpc>
                <a:spcPct val="90000"/>
              </a:lnSpc>
              <a:spcAft>
                <a:spcPts val="3793"/>
              </a:spcAft>
              <a:buClr>
                <a:srgbClr val="000000"/>
              </a:buClr>
              <a:buFont typeface="Arial"/>
              <a:buChar char="•"/>
            </a:pPr>
            <a:r>
              <a:rPr b="0" lang="es-EC" sz="9600" spc="-1" strike="noStrike">
                <a:solidFill>
                  <a:srgbClr val="000000"/>
                </a:solidFill>
                <a:latin typeface="Arial"/>
                <a:ea typeface="DejaVu Sans"/>
              </a:rPr>
              <a:t>El </a:t>
            </a:r>
            <a:r>
              <a:rPr b="0" lang="es-EC" sz="9600" spc="-1" strike="noStrike">
                <a:solidFill>
                  <a:srgbClr val="ff8000"/>
                </a:solidFill>
                <a:latin typeface="Arial"/>
                <a:ea typeface="DejaVu Sans"/>
              </a:rPr>
              <a:t>ciclo hidrológico</a:t>
            </a:r>
            <a:r>
              <a:rPr b="0" lang="es-EC" sz="9600" spc="-1" strike="noStrike">
                <a:solidFill>
                  <a:srgbClr val="000000"/>
                </a:solidFill>
                <a:latin typeface="Arial"/>
                <a:ea typeface="DejaVu Sans"/>
              </a:rPr>
              <a:t> juega un papel importante en el trasporte de sustancias y partículas (otros ciclos biogenéticos). </a:t>
            </a:r>
            <a:endParaRPr b="0" lang="es-EC" sz="9600" spc="-1" strike="noStrike">
              <a:latin typeface="Arial"/>
            </a:endParaRPr>
          </a:p>
          <a:p>
            <a:pPr marL="228600" indent="-228600" algn="just">
              <a:lnSpc>
                <a:spcPct val="90000"/>
              </a:lnSpc>
              <a:spcAft>
                <a:spcPts val="3793"/>
              </a:spcAft>
              <a:buClr>
                <a:srgbClr val="000000"/>
              </a:buClr>
              <a:buFont typeface="Arial"/>
              <a:buChar char="•"/>
            </a:pPr>
            <a:r>
              <a:rPr b="0" lang="es-EC" sz="9600" spc="-1" strike="noStrike">
                <a:solidFill>
                  <a:srgbClr val="000000"/>
                </a:solidFill>
                <a:latin typeface="Arial"/>
                <a:ea typeface="DejaVu Sans"/>
              </a:rPr>
              <a:t>El ~</a:t>
            </a:r>
            <a:r>
              <a:rPr b="0" lang="es-EC" sz="9600" spc="-1" strike="noStrike">
                <a:solidFill>
                  <a:srgbClr val="c9211e"/>
                </a:solidFill>
                <a:latin typeface="Arial"/>
                <a:ea typeface="DejaVu Sans"/>
              </a:rPr>
              <a:t>84% del agua </a:t>
            </a:r>
            <a:r>
              <a:rPr b="0" lang="es-EC" sz="9600" spc="-1" strike="noStrike">
                <a:solidFill>
                  <a:srgbClr val="000000"/>
                </a:solidFill>
                <a:latin typeface="Arial"/>
                <a:ea typeface="DejaVu Sans"/>
              </a:rPr>
              <a:t>se evapora desde los océanos (Oc) y ~16% desde los continentes (Co)</a:t>
            </a:r>
            <a:endParaRPr b="0" lang="es-EC" sz="9600" spc="-1" strike="noStrike">
              <a:latin typeface="Arial"/>
            </a:endParaRPr>
          </a:p>
          <a:p>
            <a:pPr marL="228600" indent="-228600" algn="just">
              <a:lnSpc>
                <a:spcPct val="90000"/>
              </a:lnSpc>
              <a:spcAft>
                <a:spcPts val="3793"/>
              </a:spcAft>
              <a:buClr>
                <a:srgbClr val="000000"/>
              </a:buClr>
              <a:buFont typeface="Arial"/>
              <a:buChar char="•"/>
            </a:pPr>
            <a:r>
              <a:rPr b="0" lang="es-EC" sz="9600" spc="-1" strike="noStrike">
                <a:solidFill>
                  <a:srgbClr val="000000"/>
                </a:solidFill>
                <a:latin typeface="Arial"/>
                <a:ea typeface="DejaVu Sans"/>
              </a:rPr>
              <a:t>La vía de retorno es por la precipitación: 75% sobre los Oc, 25% sobre los Co.</a:t>
            </a:r>
            <a:endParaRPr b="0" lang="es-EC" sz="9600" spc="-1" strike="noStrike">
              <a:latin typeface="Arial"/>
            </a:endParaRPr>
          </a:p>
          <a:p>
            <a:pPr algn="just">
              <a:lnSpc>
                <a:spcPct val="90000"/>
              </a:lnSpc>
              <a:spcAft>
                <a:spcPts val="3793"/>
              </a:spcAft>
              <a:buNone/>
            </a:pPr>
            <a:endParaRPr b="0" lang="es-EC" sz="9600" spc="-1" strike="noStrike">
              <a:latin typeface="Arial"/>
            </a:endParaRPr>
          </a:p>
        </p:txBody>
      </p:sp>
      <p:pic>
        <p:nvPicPr>
          <p:cNvPr id="443" name="Google Shape;508;p60" descr=""/>
          <p:cNvPicPr/>
          <p:nvPr/>
        </p:nvPicPr>
        <p:blipFill>
          <a:blip r:embed="rId1"/>
          <a:srcRect l="45400" t="43754" r="0" b="0"/>
          <a:stretch/>
        </p:blipFill>
        <p:spPr>
          <a:xfrm>
            <a:off x="26387280" y="8450280"/>
            <a:ext cx="17407800" cy="12530880"/>
          </a:xfrm>
          <a:prstGeom prst="rect">
            <a:avLst/>
          </a:prstGeom>
          <a:ln w="0">
            <a:noFill/>
          </a:ln>
        </p:spPr>
      </p:pic>
      <p:sp>
        <p:nvSpPr>
          <p:cNvPr id="444" name="PlaceHolder 15"/>
          <p:cNvSpPr/>
          <p:nvPr/>
        </p:nvSpPr>
        <p:spPr>
          <a:xfrm>
            <a:off x="41695560" y="24478920"/>
            <a:ext cx="2695320" cy="2062080"/>
          </a:xfrm>
          <a:prstGeom prst="rect">
            <a:avLst/>
          </a:prstGeom>
          <a:noFill/>
          <a:ln w="0">
            <a:noFill/>
          </a:ln>
        </p:spPr>
        <p:style>
          <a:lnRef idx="0"/>
          <a:fillRef idx="0"/>
          <a:effectRef idx="0"/>
          <a:fontRef idx="minor"/>
        </p:style>
        <p:txBody>
          <a:bodyPr lIns="329760" rIns="329760" tIns="329760" bIns="329760" anchor="ctr">
            <a:noAutofit/>
          </a:bodyPr>
          <a:p>
            <a:pPr algn="r">
              <a:lnSpc>
                <a:spcPct val="100000"/>
              </a:lnSpc>
              <a:buNone/>
              <a:tabLst>
                <a:tab algn="l" pos="0"/>
              </a:tabLst>
            </a:pPr>
            <a:fld id="{276AF868-CB23-418A-8F94-993D70AF1B70}" type="slidenum">
              <a:rPr b="0" lang="es-EC" sz="3500" spc="-1" strike="noStrike">
                <a:solidFill>
                  <a:srgbClr val="000000"/>
                </a:solidFill>
                <a:latin typeface="Roboto"/>
                <a:ea typeface="Roboto"/>
              </a:rPr>
              <a:t>25</a:t>
            </a:fld>
            <a:endParaRPr b="0" lang="es-EC" sz="3500" spc="-1" strike="noStrike">
              <a:latin typeface="Arial"/>
            </a:endParaRPr>
          </a:p>
        </p:txBody>
      </p:sp>
      <p:sp>
        <p:nvSpPr>
          <p:cNvPr id="445" name="PlaceHolder 24"/>
          <p:cNvSpPr/>
          <p:nvPr/>
        </p:nvSpPr>
        <p:spPr>
          <a:xfrm>
            <a:off x="151920" y="540000"/>
            <a:ext cx="44844120" cy="2413080"/>
          </a:xfrm>
          <a:prstGeom prst="rect">
            <a:avLst/>
          </a:prstGeom>
          <a:noFill/>
          <a:ln w="0">
            <a:noFill/>
          </a:ln>
        </p:spPr>
        <p:style>
          <a:lnRef idx="0"/>
          <a:fillRef idx="0"/>
          <a:effectRef idx="0"/>
          <a:fontRef idx="minor"/>
        </p:style>
        <p:txBody>
          <a:bodyPr lIns="329760" rIns="329760" tIns="329760" bIns="329760" anchor="ctr">
            <a:noAutofit/>
          </a:bodyPr>
          <a:p>
            <a:pPr marL="228600" indent="-228600" algn="ctr">
              <a:lnSpc>
                <a:spcPct val="100000"/>
              </a:lnSpc>
              <a:buNone/>
              <a:tabLst>
                <a:tab algn="l" pos="0"/>
              </a:tabLst>
            </a:pPr>
            <a:r>
              <a:rPr b="1" lang="es-EC" sz="12000" spc="-1" strike="noStrike">
                <a:solidFill>
                  <a:srgbClr val="cccccc"/>
                </a:solidFill>
                <a:latin typeface="Merriweather"/>
                <a:ea typeface="Merriweather"/>
              </a:rPr>
              <a:t>CICLO HIDROLÓGICO Y BALANCE HÍDRICO</a:t>
            </a:r>
            <a:endParaRPr b="0" lang="es-EC" sz="120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446" name="PlaceHolder 1"/>
          <p:cNvSpPr>
            <a:spLocks noGrp="1"/>
          </p:cNvSpPr>
          <p:nvPr>
            <p:ph type="sldNum" idx="23"/>
          </p:nvPr>
        </p:nvSpPr>
        <p:spPr>
          <a:xfrm>
            <a:off x="41695560" y="24478560"/>
            <a:ext cx="2695680" cy="2061360"/>
          </a:xfrm>
          <a:prstGeom prst="rect">
            <a:avLst/>
          </a:prstGeom>
          <a:noFill/>
          <a:ln w="0">
            <a:noFill/>
          </a:ln>
        </p:spPr>
        <p:txBody>
          <a:bodyPr lIns="460080" rIns="460080" tIns="460080" bIns="460080" anchor="ctr">
            <a:normAutofit/>
          </a:bodyPr>
          <a:lstStyle>
            <a:lvl1pPr algn="r">
              <a:lnSpc>
                <a:spcPct val="100000"/>
              </a:lnSpc>
              <a:buNone/>
              <a:tabLst>
                <a:tab algn="l" pos="0"/>
              </a:tabLst>
              <a:defRPr b="0" lang="es-EC" sz="5000" spc="-1" strike="noStrike">
                <a:solidFill>
                  <a:srgbClr val="ffffff"/>
                </a:solidFill>
                <a:latin typeface="Roboto"/>
                <a:ea typeface="Roboto"/>
              </a:defRPr>
            </a:lvl1pPr>
          </a:lstStyle>
          <a:p>
            <a:pPr algn="r">
              <a:lnSpc>
                <a:spcPct val="100000"/>
              </a:lnSpc>
              <a:buNone/>
              <a:tabLst>
                <a:tab algn="l" pos="0"/>
              </a:tabLst>
            </a:pPr>
            <a:fld id="{F17BB498-AB1D-4A77-8641-70C8F9B1F0A2}" type="slidenum">
              <a:rPr b="0" lang="es-EC" sz="5000" spc="-1" strike="noStrike">
                <a:solidFill>
                  <a:srgbClr val="ffffff"/>
                </a:solidFill>
                <a:latin typeface="Roboto"/>
                <a:ea typeface="Roboto"/>
              </a:rPr>
              <a:t>26</a:t>
            </a:fld>
            <a:endParaRPr b="0" lang="es-EC" sz="5000" spc="-1" strike="noStrike">
              <a:latin typeface="Times New Roman"/>
            </a:endParaRPr>
          </a:p>
        </p:txBody>
      </p:sp>
      <p:pic>
        <p:nvPicPr>
          <p:cNvPr id="447" name="Google Shape;534;p63" descr=""/>
          <p:cNvPicPr/>
          <p:nvPr/>
        </p:nvPicPr>
        <p:blipFill>
          <a:blip r:embed="rId1"/>
          <a:stretch/>
        </p:blipFill>
        <p:spPr>
          <a:xfrm>
            <a:off x="2151000" y="1650240"/>
            <a:ext cx="39540240" cy="17609400"/>
          </a:xfrm>
          <a:prstGeom prst="rect">
            <a:avLst/>
          </a:prstGeom>
          <a:ln w="0">
            <a:noFill/>
          </a:ln>
        </p:spPr>
      </p:pic>
      <p:sp>
        <p:nvSpPr>
          <p:cNvPr id="448" name="PlaceHolder 2"/>
          <p:cNvSpPr>
            <a:spLocks noGrp="1"/>
          </p:cNvSpPr>
          <p:nvPr>
            <p:ph/>
          </p:nvPr>
        </p:nvSpPr>
        <p:spPr>
          <a:xfrm>
            <a:off x="1533960" y="23734080"/>
            <a:ext cx="39264840" cy="2412720"/>
          </a:xfrm>
          <a:prstGeom prst="rect">
            <a:avLst/>
          </a:prstGeom>
          <a:noFill/>
          <a:ln w="0">
            <a:noFill/>
          </a:ln>
        </p:spPr>
        <p:txBody>
          <a:bodyPr lIns="460080" rIns="460080" tIns="460080" bIns="460080" anchor="ctr">
            <a:normAutofit/>
          </a:bodyPr>
          <a:p>
            <a:pPr marL="228600" indent="-228600">
              <a:lnSpc>
                <a:spcPct val="100000"/>
              </a:lnSpc>
              <a:spcBef>
                <a:spcPts val="1001"/>
              </a:spcBef>
              <a:buNone/>
              <a:tabLst>
                <a:tab algn="l" pos="0"/>
              </a:tabLst>
            </a:pPr>
            <a:r>
              <a:rPr b="0" lang="es-EC" sz="6500" spc="-1" strike="noStrike">
                <a:solidFill>
                  <a:srgbClr val="ffffff"/>
                </a:solidFill>
                <a:latin typeface="Merriweather"/>
                <a:ea typeface="Merriweather"/>
              </a:rPr>
              <a:t>CONCEPTO: TIEMPO DE RESIDENCIA</a:t>
            </a:r>
            <a:endParaRPr b="0" lang="es-EC" sz="6500" spc="-1" strike="noStrike">
              <a:latin typeface="Arial"/>
            </a:endParaRPr>
          </a:p>
        </p:txBody>
      </p:sp>
    </p:spTree>
  </p:cSld>
  <p:transition spd="slow">
    <p:push dir="r"/>
  </p:transition>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449" name="PlaceHolder 1"/>
          <p:cNvSpPr>
            <a:spLocks noGrp="1"/>
          </p:cNvSpPr>
          <p:nvPr>
            <p:ph type="sldNum" idx="24"/>
          </p:nvPr>
        </p:nvSpPr>
        <p:spPr>
          <a:xfrm>
            <a:off x="41695560" y="24478560"/>
            <a:ext cx="2695680" cy="2061360"/>
          </a:xfrm>
          <a:prstGeom prst="rect">
            <a:avLst/>
          </a:prstGeom>
          <a:noFill/>
          <a:ln w="0">
            <a:noFill/>
          </a:ln>
        </p:spPr>
        <p:txBody>
          <a:bodyPr lIns="460080" rIns="460080" tIns="460080" bIns="460080" anchor="ctr">
            <a:normAutofit/>
          </a:bodyPr>
          <a:lstStyle>
            <a:lvl1pPr algn="r">
              <a:lnSpc>
                <a:spcPct val="100000"/>
              </a:lnSpc>
              <a:buNone/>
              <a:tabLst>
                <a:tab algn="l" pos="0"/>
              </a:tabLst>
              <a:defRPr b="0" lang="es-EC" sz="5000" spc="-1" strike="noStrike">
                <a:solidFill>
                  <a:srgbClr val="ffffff"/>
                </a:solidFill>
                <a:latin typeface="Roboto"/>
                <a:ea typeface="Roboto"/>
              </a:defRPr>
            </a:lvl1pPr>
          </a:lstStyle>
          <a:p>
            <a:pPr algn="r">
              <a:lnSpc>
                <a:spcPct val="100000"/>
              </a:lnSpc>
              <a:buNone/>
              <a:tabLst>
                <a:tab algn="l" pos="0"/>
              </a:tabLst>
            </a:pPr>
            <a:fld id="{AF5B439C-D48C-4134-A889-ED98FDED7A5A}" type="slidenum">
              <a:rPr b="0" lang="es-EC" sz="5000" spc="-1" strike="noStrike">
                <a:solidFill>
                  <a:srgbClr val="ffffff"/>
                </a:solidFill>
                <a:latin typeface="Roboto"/>
                <a:ea typeface="Roboto"/>
              </a:rPr>
              <a:t>27</a:t>
            </a:fld>
            <a:endParaRPr b="0" lang="es-EC" sz="5000" spc="-1" strike="noStrike">
              <a:latin typeface="Times New Roman"/>
            </a:endParaRPr>
          </a:p>
        </p:txBody>
      </p:sp>
      <p:sp>
        <p:nvSpPr>
          <p:cNvPr id="450" name="PlaceHolder 2"/>
          <p:cNvSpPr>
            <a:spLocks noGrp="1"/>
          </p:cNvSpPr>
          <p:nvPr>
            <p:ph type="title"/>
          </p:nvPr>
        </p:nvSpPr>
        <p:spPr>
          <a:xfrm>
            <a:off x="3123000" y="951840"/>
            <a:ext cx="32535360" cy="2306160"/>
          </a:xfrm>
          <a:prstGeom prst="rect">
            <a:avLst/>
          </a:prstGeom>
          <a:noFill/>
          <a:ln w="0">
            <a:noFill/>
          </a:ln>
        </p:spPr>
        <p:txBody>
          <a:bodyPr lIns="460080" rIns="460080" tIns="460080" bIns="460080" anchor="t">
            <a:normAutofit fontScale="88000"/>
          </a:bodyPr>
          <a:p>
            <a:pPr>
              <a:lnSpc>
                <a:spcPct val="100000"/>
              </a:lnSpc>
              <a:buNone/>
              <a:tabLst>
                <a:tab algn="l" pos="0"/>
              </a:tabLst>
            </a:pPr>
            <a:r>
              <a:rPr b="0" lang="es-EC" sz="10000" spc="-1" strike="noStrike">
                <a:solidFill>
                  <a:srgbClr val="0070c0"/>
                </a:solidFill>
                <a:latin typeface="Merriweather"/>
                <a:ea typeface="Merriweather"/>
              </a:rPr>
              <a:t>Ecua</a:t>
            </a:r>
            <a:r>
              <a:rPr b="0" lang="es-EC" sz="10000" spc="-1" strike="noStrike">
                <a:solidFill>
                  <a:srgbClr val="0070c0"/>
                </a:solidFill>
                <a:latin typeface="Merriweather"/>
                <a:ea typeface="Merriweather"/>
              </a:rPr>
              <a:t>ción </a:t>
            </a:r>
            <a:r>
              <a:rPr b="0" lang="es-EC" sz="10000" spc="-1" strike="noStrike">
                <a:solidFill>
                  <a:srgbClr val="0070c0"/>
                </a:solidFill>
                <a:latin typeface="Merriweather"/>
                <a:ea typeface="Merriweather"/>
              </a:rPr>
              <a:t>de la </a:t>
            </a:r>
            <a:r>
              <a:rPr b="0" lang="es-EC" sz="10000" spc="-1" strike="noStrike">
                <a:solidFill>
                  <a:srgbClr val="0070c0"/>
                </a:solidFill>
                <a:latin typeface="Merriweather"/>
                <a:ea typeface="Merriweather"/>
              </a:rPr>
              <a:t>cons</a:t>
            </a:r>
            <a:r>
              <a:rPr b="0" lang="es-EC" sz="10000" spc="-1" strike="noStrike">
                <a:solidFill>
                  <a:srgbClr val="0070c0"/>
                </a:solidFill>
                <a:latin typeface="Merriweather"/>
                <a:ea typeface="Merriweather"/>
              </a:rPr>
              <a:t>ervac</a:t>
            </a:r>
            <a:r>
              <a:rPr b="0" lang="es-EC" sz="10000" spc="-1" strike="noStrike">
                <a:solidFill>
                  <a:srgbClr val="0070c0"/>
                </a:solidFill>
                <a:latin typeface="Merriweather"/>
                <a:ea typeface="Merriweather"/>
              </a:rPr>
              <a:t>ión </a:t>
            </a:r>
            <a:r>
              <a:rPr b="0" lang="es-EC" sz="10000" spc="-1" strike="noStrike">
                <a:solidFill>
                  <a:srgbClr val="0070c0"/>
                </a:solidFill>
                <a:latin typeface="Merriweather"/>
                <a:ea typeface="Merriweather"/>
              </a:rPr>
              <a:t>de </a:t>
            </a:r>
            <a:r>
              <a:rPr b="0" lang="es-EC" sz="10000" spc="-1" strike="noStrike">
                <a:solidFill>
                  <a:srgbClr val="0070c0"/>
                </a:solidFill>
                <a:latin typeface="Merriweather"/>
                <a:ea typeface="Merriweather"/>
              </a:rPr>
              <a:t>las </a:t>
            </a:r>
            <a:r>
              <a:rPr b="0" lang="es-EC" sz="10000" spc="-1" strike="noStrike">
                <a:solidFill>
                  <a:srgbClr val="0070c0"/>
                </a:solidFill>
                <a:latin typeface="Merriweather"/>
                <a:ea typeface="Merriweather"/>
              </a:rPr>
              <a:t>masa</a:t>
            </a:r>
            <a:r>
              <a:rPr b="0" lang="es-EC" sz="10000" spc="-1" strike="noStrike">
                <a:solidFill>
                  <a:srgbClr val="0070c0"/>
                </a:solidFill>
                <a:latin typeface="Merriweather"/>
                <a:ea typeface="Merriweather"/>
              </a:rPr>
              <a:t>s </a:t>
            </a:r>
            <a:r>
              <a:rPr b="0" lang="es-EC" sz="10000" spc="-1" strike="noStrike">
                <a:solidFill>
                  <a:srgbClr val="0070c0"/>
                </a:solidFill>
                <a:latin typeface="Merriweather"/>
                <a:ea typeface="Merriweather"/>
              </a:rPr>
              <a:t>(conti</a:t>
            </a:r>
            <a:r>
              <a:rPr b="0" lang="es-EC" sz="10000" spc="-1" strike="noStrike">
                <a:solidFill>
                  <a:srgbClr val="0070c0"/>
                </a:solidFill>
                <a:latin typeface="Merriweather"/>
                <a:ea typeface="Merriweather"/>
              </a:rPr>
              <a:t>nuida</a:t>
            </a:r>
            <a:r>
              <a:rPr b="0" lang="es-EC" sz="10000" spc="-1" strike="noStrike">
                <a:solidFill>
                  <a:srgbClr val="0070c0"/>
                </a:solidFill>
                <a:latin typeface="Merriweather"/>
                <a:ea typeface="Merriweather"/>
              </a:rPr>
              <a:t>d)</a:t>
            </a:r>
            <a:endParaRPr b="0" lang="es-EC" sz="10000" spc="-1" strike="noStrike">
              <a:latin typeface="Arial"/>
            </a:endParaRPr>
          </a:p>
          <a:p>
            <a:pPr>
              <a:lnSpc>
                <a:spcPct val="100000"/>
              </a:lnSpc>
              <a:buNone/>
              <a:tabLst>
                <a:tab algn="l" pos="0"/>
              </a:tabLst>
            </a:pPr>
            <a:endParaRPr b="0" lang="es-EC" sz="14100" spc="-1" strike="noStrike">
              <a:latin typeface="Arial"/>
            </a:endParaRPr>
          </a:p>
          <a:p>
            <a:pPr>
              <a:lnSpc>
                <a:spcPct val="100000"/>
              </a:lnSpc>
              <a:buNone/>
              <a:tabLst>
                <a:tab algn="l" pos="0"/>
              </a:tabLst>
            </a:pPr>
            <a:endParaRPr b="0" lang="es-EC" sz="14100" spc="-1" strike="noStrike">
              <a:latin typeface="Arial"/>
            </a:endParaRPr>
          </a:p>
        </p:txBody>
      </p:sp>
      <p:pic>
        <p:nvPicPr>
          <p:cNvPr id="451" name="Google Shape;543;p64" descr=""/>
          <p:cNvPicPr/>
          <p:nvPr/>
        </p:nvPicPr>
        <p:blipFill>
          <a:blip r:embed="rId1"/>
          <a:stretch/>
        </p:blipFill>
        <p:spPr>
          <a:xfrm>
            <a:off x="3846960" y="3492360"/>
            <a:ext cx="36951840" cy="1815840"/>
          </a:xfrm>
          <a:prstGeom prst="rect">
            <a:avLst/>
          </a:prstGeom>
          <a:ln w="0">
            <a:noFill/>
          </a:ln>
        </p:spPr>
      </p:pic>
      <p:sp>
        <p:nvSpPr>
          <p:cNvPr id="452" name="Google Shape;544;p64"/>
          <p:cNvSpPr/>
          <p:nvPr/>
        </p:nvSpPr>
        <p:spPr>
          <a:xfrm>
            <a:off x="3574440" y="20147400"/>
            <a:ext cx="34483320" cy="2011320"/>
          </a:xfrm>
          <a:prstGeom prst="rect">
            <a:avLst/>
          </a:prstGeom>
          <a:noFill/>
          <a:ln w="0">
            <a:noFill/>
          </a:ln>
        </p:spPr>
        <p:style>
          <a:lnRef idx="0"/>
          <a:fillRef idx="0"/>
          <a:effectRef idx="0"/>
          <a:fontRef idx="minor"/>
        </p:style>
        <p:txBody>
          <a:bodyPr lIns="90000" rIns="90000" tIns="91440" bIns="91440" anchor="t">
            <a:spAutoFit/>
          </a:bodyPr>
          <a:p>
            <a:pPr>
              <a:lnSpc>
                <a:spcPct val="100000"/>
              </a:lnSpc>
              <a:buNone/>
              <a:tabLst>
                <a:tab algn="l" pos="0"/>
              </a:tabLst>
            </a:pPr>
            <a:r>
              <a:rPr b="0" lang="es-EC" sz="6000" spc="-1" strike="noStrike">
                <a:solidFill>
                  <a:srgbClr val="555555"/>
                </a:solidFill>
                <a:highlight>
                  <a:srgbClr val="ffffff"/>
                </a:highlight>
                <a:latin typeface="Arial"/>
                <a:ea typeface="Arial"/>
              </a:rPr>
              <a:t>“</a:t>
            </a:r>
            <a:r>
              <a:rPr b="0" lang="es-EC" sz="6000" spc="-1" strike="noStrike">
                <a:solidFill>
                  <a:srgbClr val="555555"/>
                </a:solidFill>
                <a:highlight>
                  <a:srgbClr val="ffffff"/>
                </a:highlight>
                <a:latin typeface="Arial"/>
                <a:ea typeface="Arial"/>
              </a:rPr>
              <a:t>Al volumen de agua que se desplaza de un depósito a otro y a lo largo de un año se llama </a:t>
            </a:r>
            <a:r>
              <a:rPr b="1" lang="es-EC" sz="6000" spc="-1" strike="noStrike">
                <a:solidFill>
                  <a:srgbClr val="555555"/>
                </a:solidFill>
                <a:highlight>
                  <a:srgbClr val="ffffff"/>
                </a:highlight>
                <a:latin typeface="Arial"/>
                <a:ea typeface="Arial"/>
              </a:rPr>
              <a:t>Balance Hídrico global o atmosférico” (Aquabook, 2020)</a:t>
            </a:r>
            <a:endParaRPr b="0" lang="es-EC" sz="6000" spc="-1" strike="noStrike">
              <a:latin typeface="Arial"/>
            </a:endParaRPr>
          </a:p>
        </p:txBody>
      </p:sp>
      <p:pic>
        <p:nvPicPr>
          <p:cNvPr id="453" name="Google Shape;545;p64" descr=""/>
          <p:cNvPicPr/>
          <p:nvPr/>
        </p:nvPicPr>
        <p:blipFill>
          <a:blip r:embed="rId2"/>
          <a:stretch/>
        </p:blipFill>
        <p:spPr>
          <a:xfrm>
            <a:off x="2365200" y="5542560"/>
            <a:ext cx="15282720" cy="10834560"/>
          </a:xfrm>
          <a:prstGeom prst="rect">
            <a:avLst/>
          </a:prstGeom>
          <a:ln w="0">
            <a:noFill/>
          </a:ln>
        </p:spPr>
      </p:pic>
      <p:sp>
        <p:nvSpPr>
          <p:cNvPr id="454" name="Google Shape;546;p64"/>
          <p:cNvSpPr/>
          <p:nvPr/>
        </p:nvSpPr>
        <p:spPr>
          <a:xfrm>
            <a:off x="5325480" y="17713440"/>
            <a:ext cx="8555400" cy="639360"/>
          </a:xfrm>
          <a:prstGeom prst="rect">
            <a:avLst/>
          </a:prstGeom>
          <a:noFill/>
          <a:ln w="0">
            <a:noFill/>
          </a:ln>
        </p:spPr>
        <p:style>
          <a:lnRef idx="0"/>
          <a:fillRef idx="0"/>
          <a:effectRef idx="0"/>
          <a:fontRef idx="minor"/>
        </p:style>
        <p:txBody>
          <a:bodyPr lIns="90000" rIns="90000" tIns="91440" bIns="91440" anchor="t">
            <a:spAutoFit/>
          </a:bodyPr>
          <a:p>
            <a:pPr>
              <a:lnSpc>
                <a:spcPct val="100000"/>
              </a:lnSpc>
              <a:buNone/>
              <a:tabLst>
                <a:tab algn="l" pos="0"/>
              </a:tabLst>
            </a:pPr>
            <a:r>
              <a:rPr b="1" lang="es-EC" sz="3000" spc="-1" strike="noStrike">
                <a:solidFill>
                  <a:srgbClr val="555555"/>
                </a:solidFill>
                <a:highlight>
                  <a:srgbClr val="ffffff"/>
                </a:highlight>
                <a:latin typeface="Arial"/>
                <a:ea typeface="Arial"/>
              </a:rPr>
              <a:t>Fuente: Subramanya, 2004 </a:t>
            </a:r>
            <a:endParaRPr b="0" lang="es-EC" sz="3000" spc="-1" strike="noStrike">
              <a:latin typeface="Arial"/>
            </a:endParaRPr>
          </a:p>
        </p:txBody>
      </p:sp>
      <p:sp>
        <p:nvSpPr>
          <p:cNvPr id="455" name="Google Shape;547;p64"/>
          <p:cNvSpPr/>
          <p:nvPr/>
        </p:nvSpPr>
        <p:spPr>
          <a:xfrm>
            <a:off x="651600" y="23476320"/>
            <a:ext cx="20581200" cy="2331000"/>
          </a:xfrm>
          <a:prstGeom prst="rect">
            <a:avLst/>
          </a:prstGeom>
          <a:noFill/>
          <a:ln w="0">
            <a:noFill/>
          </a:ln>
        </p:spPr>
        <p:style>
          <a:lnRef idx="0"/>
          <a:fillRef idx="0"/>
          <a:effectRef idx="0"/>
          <a:fontRef idx="minor"/>
        </p:style>
        <p:txBody>
          <a:bodyPr lIns="90000" rIns="90000" tIns="91440" bIns="91440" anchor="t">
            <a:spAutoFit/>
          </a:bodyPr>
          <a:p>
            <a:pPr>
              <a:lnSpc>
                <a:spcPct val="100000"/>
              </a:lnSpc>
              <a:buNone/>
              <a:tabLst>
                <a:tab algn="l" pos="0"/>
              </a:tabLst>
            </a:pPr>
            <a:r>
              <a:rPr b="0" lang="es-EC" sz="14100" spc="-1" strike="noStrike">
                <a:solidFill>
                  <a:srgbClr val="d9ead3"/>
                </a:solidFill>
                <a:latin typeface="Merriweather"/>
                <a:ea typeface="Merriweather"/>
              </a:rPr>
              <a:t>BALANCE HÍDRICO</a:t>
            </a:r>
            <a:endParaRPr b="0" lang="es-EC" sz="14100" spc="-1" strike="noStrike">
              <a:latin typeface="Arial"/>
            </a:endParaRPr>
          </a:p>
        </p:txBody>
      </p:sp>
      <p:pic>
        <p:nvPicPr>
          <p:cNvPr id="456" name="Google Shape;548;p64" descr=""/>
          <p:cNvPicPr/>
          <p:nvPr/>
        </p:nvPicPr>
        <p:blipFill>
          <a:blip r:embed="rId3"/>
          <a:stretch/>
        </p:blipFill>
        <p:spPr>
          <a:xfrm>
            <a:off x="20708640" y="6488640"/>
            <a:ext cx="20354760" cy="10428120"/>
          </a:xfrm>
          <a:prstGeom prst="rect">
            <a:avLst/>
          </a:prstGeom>
          <a:ln w="0">
            <a:noFill/>
          </a:ln>
        </p:spPr>
      </p:pic>
      <p:sp>
        <p:nvSpPr>
          <p:cNvPr id="457" name="Google Shape;549;p64"/>
          <p:cNvSpPr/>
          <p:nvPr/>
        </p:nvSpPr>
        <p:spPr>
          <a:xfrm>
            <a:off x="26397720" y="17713440"/>
            <a:ext cx="8555400" cy="639360"/>
          </a:xfrm>
          <a:prstGeom prst="rect">
            <a:avLst/>
          </a:prstGeom>
          <a:noFill/>
          <a:ln w="0">
            <a:noFill/>
          </a:ln>
        </p:spPr>
        <p:style>
          <a:lnRef idx="0"/>
          <a:fillRef idx="0"/>
          <a:effectRef idx="0"/>
          <a:fontRef idx="minor"/>
        </p:style>
        <p:txBody>
          <a:bodyPr lIns="90000" rIns="90000" tIns="91440" bIns="91440" anchor="t">
            <a:spAutoFit/>
          </a:bodyPr>
          <a:p>
            <a:pPr>
              <a:lnSpc>
                <a:spcPct val="100000"/>
              </a:lnSpc>
              <a:buNone/>
              <a:tabLst>
                <a:tab algn="l" pos="0"/>
              </a:tabLst>
            </a:pPr>
            <a:r>
              <a:rPr b="1" lang="es-EC" sz="3000" spc="-1" strike="noStrike">
                <a:solidFill>
                  <a:srgbClr val="555555"/>
                </a:solidFill>
                <a:highlight>
                  <a:srgbClr val="ffffff"/>
                </a:highlight>
                <a:latin typeface="Arial"/>
                <a:ea typeface="Arial"/>
              </a:rPr>
              <a:t>Fuente: Musy y Higy, 2011 </a:t>
            </a:r>
            <a:endParaRPr b="0" lang="es-EC" sz="30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PlaceHolder 1"/>
          <p:cNvSpPr>
            <a:spLocks noGrp="1"/>
          </p:cNvSpPr>
          <p:nvPr>
            <p:ph type="title"/>
          </p:nvPr>
        </p:nvSpPr>
        <p:spPr>
          <a:xfrm>
            <a:off x="2090880" y="1216440"/>
            <a:ext cx="40490280" cy="2521440"/>
          </a:xfrm>
          <a:prstGeom prst="rect">
            <a:avLst/>
          </a:prstGeom>
          <a:noFill/>
          <a:ln w="0">
            <a:noFill/>
          </a:ln>
        </p:spPr>
        <p:txBody>
          <a:bodyPr lIns="0" rIns="0" tIns="0" bIns="0" anchor="ctr">
            <a:noAutofit/>
          </a:bodyPr>
          <a:p>
            <a:pPr>
              <a:lnSpc>
                <a:spcPct val="90000"/>
              </a:lnSpc>
              <a:buNone/>
            </a:pPr>
            <a:r>
              <a:rPr b="1" lang="es-MX" sz="14280" spc="-1" strike="noStrike">
                <a:solidFill>
                  <a:srgbClr val="ff8000"/>
                </a:solidFill>
                <a:latin typeface="Arial"/>
                <a:ea typeface="DejaVu Sans"/>
              </a:rPr>
              <a:t>Bal</a:t>
            </a:r>
            <a:r>
              <a:rPr b="1" lang="es-MX" sz="14280" spc="-1" strike="noStrike">
                <a:solidFill>
                  <a:srgbClr val="ff8000"/>
                </a:solidFill>
                <a:latin typeface="Arial"/>
                <a:ea typeface="DejaVu Sans"/>
              </a:rPr>
              <a:t>anc</a:t>
            </a:r>
            <a:r>
              <a:rPr b="1" lang="es-MX" sz="14280" spc="-1" strike="noStrike">
                <a:solidFill>
                  <a:srgbClr val="ff8000"/>
                </a:solidFill>
                <a:latin typeface="Arial"/>
                <a:ea typeface="DejaVu Sans"/>
              </a:rPr>
              <a:t>e </a:t>
            </a:r>
            <a:r>
              <a:rPr b="1" lang="es-MX" sz="14280" spc="-1" strike="noStrike">
                <a:solidFill>
                  <a:srgbClr val="ff8000"/>
                </a:solidFill>
                <a:latin typeface="Arial"/>
                <a:ea typeface="DejaVu Sans"/>
              </a:rPr>
              <a:t>hídr</a:t>
            </a:r>
            <a:r>
              <a:rPr b="1" lang="es-MX" sz="14280" spc="-1" strike="noStrike">
                <a:solidFill>
                  <a:srgbClr val="ff8000"/>
                </a:solidFill>
                <a:latin typeface="Arial"/>
                <a:ea typeface="DejaVu Sans"/>
              </a:rPr>
              <a:t>ico</a:t>
            </a:r>
            <a:endParaRPr b="0" lang="es-EC" sz="14280" spc="-1" strike="noStrike">
              <a:latin typeface="Arial"/>
            </a:endParaRPr>
          </a:p>
        </p:txBody>
      </p:sp>
      <p:sp>
        <p:nvSpPr>
          <p:cNvPr id="459" name="TextBox 2"/>
          <p:cNvSpPr/>
          <p:nvPr/>
        </p:nvSpPr>
        <p:spPr>
          <a:xfrm>
            <a:off x="2092320" y="3987000"/>
            <a:ext cx="40974120" cy="2788200"/>
          </a:xfrm>
          <a:prstGeom prst="rect">
            <a:avLst/>
          </a:prstGeom>
          <a:noFill/>
          <a:ln w="0">
            <a:noFill/>
          </a:ln>
        </p:spPr>
        <p:style>
          <a:lnRef idx="0"/>
          <a:fillRef idx="0"/>
          <a:effectRef idx="0"/>
          <a:fontRef idx="minor"/>
        </p:style>
        <p:txBody>
          <a:bodyPr lIns="0" rIns="0" tIns="0" bIns="0" anchor="t">
            <a:noAutofit/>
          </a:bodyPr>
          <a:p>
            <a:pPr algn="just">
              <a:lnSpc>
                <a:spcPct val="100000"/>
              </a:lnSpc>
              <a:spcAft>
                <a:spcPts val="3793"/>
              </a:spcAft>
              <a:buNone/>
            </a:pPr>
            <a:r>
              <a:rPr b="0" lang="es-MX" sz="9820" spc="-1" strike="noStrike">
                <a:solidFill>
                  <a:srgbClr val="000000"/>
                </a:solidFill>
                <a:latin typeface="Arial"/>
                <a:ea typeface="Noto Sans CJK SC"/>
              </a:rPr>
              <a:t>El balance hídrico permite </a:t>
            </a:r>
            <a:r>
              <a:rPr b="0" lang="es-MX" sz="9820" spc="-1" strike="noStrike">
                <a:solidFill>
                  <a:srgbClr val="800080"/>
                </a:solidFill>
                <a:latin typeface="Arial"/>
                <a:ea typeface="Noto Sans CJK SC"/>
              </a:rPr>
              <a:t>cuantificar</a:t>
            </a:r>
            <a:r>
              <a:rPr b="0" lang="es-MX" sz="9820" spc="-1" strike="noStrike">
                <a:solidFill>
                  <a:srgbClr val="000000"/>
                </a:solidFill>
                <a:latin typeface="Arial"/>
                <a:ea typeface="Noto Sans CJK SC"/>
              </a:rPr>
              <a:t> el agua que circula en el ciclo hidrológico. De manera muy general se tiene:  </a:t>
            </a:r>
            <a:endParaRPr b="0" lang="es-EC" sz="9820" spc="-1" strike="noStrike">
              <a:latin typeface="Arial"/>
            </a:endParaRPr>
          </a:p>
        </p:txBody>
      </p:sp>
      <p:sp>
        <p:nvSpPr>
          <p:cNvPr id="460" name="TextBox 3"/>
          <p:cNvSpPr/>
          <p:nvPr/>
        </p:nvSpPr>
        <p:spPr>
          <a:xfrm>
            <a:off x="2094120" y="7684560"/>
            <a:ext cx="40974120" cy="2477880"/>
          </a:xfrm>
          <a:prstGeom prst="rect">
            <a:avLst/>
          </a:prstGeom>
          <a:noFill/>
          <a:ln w="0">
            <a:noFill/>
          </a:ln>
        </p:spPr>
        <p:style>
          <a:lnRef idx="0"/>
          <a:fillRef idx="0"/>
          <a:effectRef idx="0"/>
          <a:fontRef idx="minor"/>
        </p:style>
        <p:txBody>
          <a:bodyPr lIns="0" rIns="0" tIns="0" bIns="0" anchor="t">
            <a:noAutofit/>
          </a:bodyPr>
          <a:p>
            <a:pPr algn="ctr">
              <a:lnSpc>
                <a:spcPct val="100000"/>
              </a:lnSpc>
              <a:spcAft>
                <a:spcPts val="3793"/>
              </a:spcAft>
              <a:buNone/>
            </a:pPr>
            <a:r>
              <a:rPr b="0" lang="es-MX" sz="9820" spc="-1" strike="noStrike">
                <a:solidFill>
                  <a:srgbClr val="ff4000"/>
                </a:solidFill>
                <a:latin typeface="Arial"/>
                <a:ea typeface="Noto Sans CJK SC"/>
              </a:rPr>
              <a:t>Entradas – salidas = cambio del almacenamiento</a:t>
            </a:r>
            <a:endParaRPr b="0" lang="es-EC" sz="9820" spc="-1" strike="noStrike">
              <a:latin typeface="Arial"/>
            </a:endParaRPr>
          </a:p>
        </p:txBody>
      </p:sp>
      <p:sp>
        <p:nvSpPr>
          <p:cNvPr id="461" name="TextBox 4"/>
          <p:cNvSpPr/>
          <p:nvPr/>
        </p:nvSpPr>
        <p:spPr>
          <a:xfrm>
            <a:off x="2094120" y="10416600"/>
            <a:ext cx="22008240" cy="11157480"/>
          </a:xfrm>
          <a:prstGeom prst="rect">
            <a:avLst/>
          </a:prstGeom>
          <a:noFill/>
          <a:ln w="0">
            <a:noFill/>
          </a:ln>
        </p:spPr>
        <p:style>
          <a:lnRef idx="0"/>
          <a:fillRef idx="0"/>
          <a:effectRef idx="0"/>
          <a:fontRef idx="minor"/>
        </p:style>
        <p:txBody>
          <a:bodyPr lIns="0" rIns="0" tIns="0" bIns="0" anchor="t">
            <a:noAutofit/>
          </a:bodyPr>
          <a:p>
            <a:pPr algn="just">
              <a:lnSpc>
                <a:spcPct val="100000"/>
              </a:lnSpc>
              <a:spcAft>
                <a:spcPts val="3793"/>
              </a:spcAft>
              <a:buNone/>
            </a:pPr>
            <a:r>
              <a:rPr b="0" lang="es-MX" sz="9820" spc="-1" strike="noStrike">
                <a:solidFill>
                  <a:srgbClr val="000000"/>
                </a:solidFill>
                <a:latin typeface="Arial"/>
                <a:ea typeface="Noto Sans CJK SC"/>
              </a:rPr>
              <a:t>La </a:t>
            </a:r>
            <a:r>
              <a:rPr b="0" lang="es-MX" sz="9820" spc="-1" strike="noStrike">
                <a:solidFill>
                  <a:srgbClr val="ff8000"/>
                </a:solidFill>
                <a:latin typeface="Arial"/>
                <a:ea typeface="Noto Sans CJK SC"/>
              </a:rPr>
              <a:t>ecuación del balance hídrico</a:t>
            </a:r>
            <a:r>
              <a:rPr b="0" lang="es-MX" sz="9820" spc="-1" strike="noStrike">
                <a:solidFill>
                  <a:srgbClr val="000000"/>
                </a:solidFill>
                <a:latin typeface="Arial"/>
                <a:ea typeface="Noto Sans CJK SC"/>
              </a:rPr>
              <a:t> generalizado se desarrolla con los componentes del </a:t>
            </a:r>
            <a:r>
              <a:rPr b="0" lang="es-MX" sz="9820" spc="-1" strike="noStrike">
                <a:solidFill>
                  <a:srgbClr val="ff8000"/>
                </a:solidFill>
                <a:latin typeface="Arial"/>
                <a:ea typeface="Noto Sans CJK SC"/>
              </a:rPr>
              <a:t>ciclo hidrológico</a:t>
            </a:r>
            <a:r>
              <a:rPr b="0" lang="es-MX" sz="9820" spc="-1" strike="noStrike">
                <a:solidFill>
                  <a:srgbClr val="000000"/>
                </a:solidFill>
                <a:latin typeface="Arial"/>
                <a:ea typeface="Noto Sans CJK SC"/>
              </a:rPr>
              <a:t>, es decir: precipitación (P), evaporación (E), transpiración (T), escurrimiento superficial (R), infiltración (I), escurrimiento subterráneo (G), almacenamiento (S).</a:t>
            </a:r>
            <a:endParaRPr b="0" lang="es-EC" sz="9820" spc="-1" strike="noStrike">
              <a:latin typeface="Arial"/>
            </a:endParaRPr>
          </a:p>
        </p:txBody>
      </p:sp>
      <p:pic>
        <p:nvPicPr>
          <p:cNvPr id="462" name="Picture 353" descr=""/>
          <p:cNvPicPr/>
          <p:nvPr/>
        </p:nvPicPr>
        <p:blipFill>
          <a:blip r:embed="rId1"/>
          <a:srcRect l="5471" t="0" r="4508" b="0"/>
          <a:stretch/>
        </p:blipFill>
        <p:spPr>
          <a:xfrm>
            <a:off x="26716680" y="9344880"/>
            <a:ext cx="17472960" cy="14085360"/>
          </a:xfrm>
          <a:prstGeom prst="rect">
            <a:avLst/>
          </a:prstGeom>
          <a:ln w="0">
            <a:noFill/>
          </a:ln>
        </p:spPr>
      </p:pic>
      <p:sp>
        <p:nvSpPr>
          <p:cNvPr id="463" name="TextBox 6"/>
          <p:cNvSpPr/>
          <p:nvPr/>
        </p:nvSpPr>
        <p:spPr>
          <a:xfrm>
            <a:off x="1935000" y="23433480"/>
            <a:ext cx="40974120" cy="2477880"/>
          </a:xfrm>
          <a:prstGeom prst="rect">
            <a:avLst/>
          </a:prstGeom>
          <a:noFill/>
          <a:ln w="0">
            <a:noFill/>
          </a:ln>
        </p:spPr>
        <p:style>
          <a:lnRef idx="0"/>
          <a:fillRef idx="0"/>
          <a:effectRef idx="0"/>
          <a:fontRef idx="minor"/>
        </p:style>
        <p:txBody>
          <a:bodyPr lIns="0" rIns="0" tIns="0" bIns="0" anchor="t">
            <a:noAutofit/>
          </a:bodyPr>
          <a:p>
            <a:pPr>
              <a:lnSpc>
                <a:spcPct val="100000"/>
              </a:lnSpc>
              <a:spcAft>
                <a:spcPts val="3793"/>
              </a:spcAft>
              <a:buNone/>
            </a:pPr>
            <a:r>
              <a:rPr b="0" lang="es-MX" sz="9820" spc="-1" strike="noStrike">
                <a:solidFill>
                  <a:srgbClr val="000000"/>
                </a:solidFill>
                <a:latin typeface="Arial"/>
                <a:ea typeface="Noto Sans CJK SC"/>
              </a:rPr>
              <a:t>De forma simplificada se tiene: P - R - E - T - G = </a:t>
            </a:r>
            <a:r>
              <a:rPr b="0" lang="es-MX" sz="9820" spc="-1" strike="noStrike">
                <a:solidFill>
                  <a:srgbClr val="000000"/>
                </a:solidFill>
                <a:latin typeface="Arial"/>
                <a:ea typeface="Arial"/>
              </a:rPr>
              <a:t>ΔS</a:t>
            </a:r>
            <a:endParaRPr b="0" lang="es-EC" sz="9820" spc="-1" strike="noStrike">
              <a:latin typeface="Arial"/>
            </a:endParaRPr>
          </a:p>
        </p:txBody>
      </p:sp>
    </p:spTree>
  </p:cSld>
  <mc:AlternateContent>
    <mc:Choice Requires="p14">
      <p:transition spd="slow" p14:dur="2000"/>
    </mc:Choice>
    <mc:Fallback>
      <p:transition spd="slow"/>
    </mc:Fallback>
  </mc:AlternateContent>
  <p:timing>
    <p:tnLst>
      <p:par>
        <p:cTn id="65" dur="indefinite" restart="never" nodeType="tmRoot">
          <p:childTnLst>
            <p:seq>
              <p:cTn id="66" dur="indefinite" nodeType="mainSeq">
                <p:childTnLst>
                  <p:par>
                    <p:cTn id="67" fill="hold">
                      <p:stCondLst>
                        <p:cond delay="indefinite"/>
                      </p:stCondLst>
                      <p:childTnLst>
                        <p:par>
                          <p:cTn id="68" fill="hold">
                            <p:stCondLst>
                              <p:cond delay="0"/>
                            </p:stCondLst>
                            <p:childTnLst>
                              <p:par>
                                <p:cTn id="69" nodeType="clickEffect" fill="hold" presetClass="entr">
                                  <p:stCondLst>
                                    <p:cond delay="0"/>
                                  </p:stCondLst>
                                  <p:childTnLst>
                                    <p:set>
                                      <p:cBhvr>
                                        <p:cTn id="70" dur="1" fill="hold">
                                          <p:stCondLst>
                                            <p:cond delay="0"/>
                                          </p:stCondLst>
                                        </p:cTn>
                                        <p:tgtEl>
                                          <p:spTgt spid="459">
                                            <p:txEl>
                                              <p:pRg st="0" end="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nodeType="clickEffect" fill="hold" presetClass="entr">
                                  <p:stCondLst>
                                    <p:cond delay="0"/>
                                  </p:stCondLst>
                                  <p:childTnLst>
                                    <p:set>
                                      <p:cBhvr>
                                        <p:cTn id="74" dur="1" fill="hold">
                                          <p:stCondLst>
                                            <p:cond delay="0"/>
                                          </p:stCondLst>
                                        </p:cTn>
                                        <p:tgtEl>
                                          <p:spTgt spid="460"/>
                                        </p:tgtEl>
                                        <p:attrNameLst>
                                          <p:attrName>style.visibility</p:attrName>
                                        </p:attrNameLst>
                                      </p:cBhvr>
                                      <p:to>
                                        <p:strVal val="visible"/>
                                      </p:to>
                                    </p:set>
                                  </p:childTnLst>
                                </p:cTn>
                              </p:par>
                              <p:par>
                                <p:cTn id="75" nodeType="withEffect" fill="hold" presetClass="entr">
                                  <p:stCondLst>
                                    <p:cond delay="0"/>
                                  </p:stCondLst>
                                  <p:childTnLst>
                                    <p:set>
                                      <p:cBhvr>
                                        <p:cTn id="76" dur="1" fill="hold">
                                          <p:stCondLst>
                                            <p:cond delay="0"/>
                                          </p:stCondLst>
                                        </p:cTn>
                                        <p:tgtEl>
                                          <p:spTgt spid="46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nodeType="clickEffect" fill="hold" presetClass="entr">
                                  <p:stCondLst>
                                    <p:cond delay="0"/>
                                  </p:stCondLst>
                                  <p:childTnLst>
                                    <p:set>
                                      <p:cBhvr>
                                        <p:cTn id="80" dur="1" fill="hold">
                                          <p:stCondLst>
                                            <p:cond delay="0"/>
                                          </p:stCondLst>
                                        </p:cTn>
                                        <p:tgtEl>
                                          <p:spTgt spid="461">
                                            <p:txEl>
                                              <p:pRg st="0" end="0"/>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nodeType="clickEffect" fill="hold" presetClass="entr">
                                  <p:stCondLst>
                                    <p:cond delay="0"/>
                                  </p:stCondLst>
                                  <p:childTnLst>
                                    <p:set>
                                      <p:cBhvr>
                                        <p:cTn id="84" dur="1" fill="hold">
                                          <p:stCondLst>
                                            <p:cond delay="0"/>
                                          </p:stCondLst>
                                        </p:cTn>
                                        <p:tgtEl>
                                          <p:spTgt spid="463">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TextBox 1"/>
          <p:cNvSpPr/>
          <p:nvPr/>
        </p:nvSpPr>
        <p:spPr>
          <a:xfrm>
            <a:off x="2092320" y="7843680"/>
            <a:ext cx="40974120" cy="2477880"/>
          </a:xfrm>
          <a:prstGeom prst="rect">
            <a:avLst/>
          </a:prstGeom>
          <a:noFill/>
          <a:ln w="0">
            <a:noFill/>
          </a:ln>
        </p:spPr>
        <p:style>
          <a:lnRef idx="0"/>
          <a:fillRef idx="0"/>
          <a:effectRef idx="0"/>
          <a:fontRef idx="minor"/>
        </p:style>
        <p:txBody>
          <a:bodyPr lIns="0" rIns="0" tIns="0" bIns="0" anchor="t">
            <a:noAutofit/>
          </a:bodyPr>
          <a:p>
            <a:pPr algn="just">
              <a:lnSpc>
                <a:spcPct val="100000"/>
              </a:lnSpc>
              <a:spcAft>
                <a:spcPts val="3793"/>
              </a:spcAft>
              <a:buNone/>
            </a:pPr>
            <a:r>
              <a:rPr b="0" lang="es-MX" sz="9820" spc="-1" strike="noStrike">
                <a:solidFill>
                  <a:srgbClr val="000000"/>
                </a:solidFill>
                <a:latin typeface="Arial"/>
                <a:ea typeface="Noto Sans CJK SC"/>
              </a:rPr>
              <a:t>Solución:</a:t>
            </a:r>
            <a:endParaRPr b="0" lang="es-EC" sz="9820" spc="-1" strike="noStrike">
              <a:latin typeface="Arial"/>
            </a:endParaRPr>
          </a:p>
        </p:txBody>
      </p:sp>
      <p:sp>
        <p:nvSpPr>
          <p:cNvPr id="465" name="TextBox 2"/>
          <p:cNvSpPr/>
          <p:nvPr/>
        </p:nvSpPr>
        <p:spPr>
          <a:xfrm>
            <a:off x="1936440" y="10095120"/>
            <a:ext cx="40974120" cy="3270240"/>
          </a:xfrm>
          <a:prstGeom prst="rect">
            <a:avLst/>
          </a:prstGeom>
          <a:noFill/>
          <a:ln w="0">
            <a:noFill/>
          </a:ln>
        </p:spPr>
        <p:style>
          <a:lnRef idx="0"/>
          <a:fillRef idx="0"/>
          <a:effectRef idx="0"/>
          <a:fontRef idx="minor"/>
        </p:style>
        <p:txBody>
          <a:bodyPr lIns="0" rIns="0" tIns="0" bIns="0" anchor="t">
            <a:noAutofit/>
          </a:bodyPr>
          <a:p>
            <a:pPr>
              <a:lnSpc>
                <a:spcPct val="100000"/>
              </a:lnSpc>
              <a:spcAft>
                <a:spcPts val="3793"/>
              </a:spcAft>
              <a:buNone/>
            </a:pPr>
            <a:r>
              <a:rPr b="0" lang="es-MX" sz="9820" spc="-1" strike="noStrike">
                <a:solidFill>
                  <a:srgbClr val="000000"/>
                </a:solidFill>
                <a:latin typeface="Arial"/>
                <a:ea typeface="Noto Sans CJK SC"/>
              </a:rPr>
              <a:t>P - R - E - T - G = </a:t>
            </a:r>
            <a:r>
              <a:rPr b="0" lang="es-MX" sz="9820" spc="-1" strike="noStrike">
                <a:solidFill>
                  <a:srgbClr val="000000"/>
                </a:solidFill>
                <a:latin typeface="Arial"/>
                <a:ea typeface="Arial"/>
              </a:rPr>
              <a:t>ΔS</a:t>
            </a:r>
            <a:endParaRPr b="0" lang="es-EC" sz="9820" spc="-1" strike="noStrike">
              <a:latin typeface="Arial"/>
            </a:endParaRPr>
          </a:p>
          <a:p>
            <a:pPr>
              <a:lnSpc>
                <a:spcPct val="100000"/>
              </a:lnSpc>
              <a:spcAft>
                <a:spcPts val="3793"/>
              </a:spcAft>
              <a:buNone/>
            </a:pPr>
            <a:r>
              <a:rPr b="0" lang="es-MX" sz="9820" spc="-1" strike="noStrike">
                <a:solidFill>
                  <a:srgbClr val="000000"/>
                </a:solidFill>
                <a:latin typeface="Arial"/>
                <a:ea typeface="Arial"/>
              </a:rPr>
              <a:t>E + T = ET = P </a:t>
            </a:r>
            <a:r>
              <a:rPr b="0" lang="es-MX" sz="9820" spc="-1" strike="noStrike">
                <a:solidFill>
                  <a:srgbClr val="000000"/>
                </a:solidFill>
                <a:latin typeface="Arial"/>
                <a:ea typeface="Noto Sans CJK SC"/>
              </a:rPr>
              <a:t>-</a:t>
            </a:r>
            <a:r>
              <a:rPr b="0" lang="es-MX" sz="9820" spc="-1" strike="noStrike">
                <a:solidFill>
                  <a:srgbClr val="000000"/>
                </a:solidFill>
                <a:latin typeface="Arial"/>
                <a:ea typeface="Arial"/>
              </a:rPr>
              <a:t> R - G - ΔS   </a:t>
            </a:r>
            <a:endParaRPr b="0" lang="es-EC" sz="9820" spc="-1" strike="noStrike">
              <a:latin typeface="Arial"/>
            </a:endParaRPr>
          </a:p>
        </p:txBody>
      </p:sp>
      <p:sp>
        <p:nvSpPr>
          <p:cNvPr id="466" name="TextBox 3"/>
          <p:cNvSpPr/>
          <p:nvPr/>
        </p:nvSpPr>
        <p:spPr>
          <a:xfrm>
            <a:off x="2094120" y="14434200"/>
            <a:ext cx="40974120" cy="4183200"/>
          </a:xfrm>
          <a:prstGeom prst="rect">
            <a:avLst/>
          </a:prstGeom>
          <a:noFill/>
          <a:ln w="0">
            <a:noFill/>
          </a:ln>
        </p:spPr>
        <p:style>
          <a:lnRef idx="0"/>
          <a:fillRef idx="0"/>
          <a:effectRef idx="0"/>
          <a:fontRef idx="minor"/>
        </p:style>
        <p:txBody>
          <a:bodyPr lIns="0" rIns="0" tIns="0" bIns="0" anchor="t">
            <a:noAutofit/>
          </a:bodyPr>
          <a:p>
            <a:pPr algn="just">
              <a:lnSpc>
                <a:spcPct val="100000"/>
              </a:lnSpc>
              <a:spcAft>
                <a:spcPts val="3793"/>
              </a:spcAft>
              <a:buNone/>
            </a:pPr>
            <a:r>
              <a:rPr b="0" lang="es-MX" sz="9820" spc="-1" strike="noStrike">
                <a:solidFill>
                  <a:srgbClr val="000000"/>
                </a:solidFill>
                <a:latin typeface="Arial"/>
                <a:ea typeface="Noto Sans CJK SC"/>
              </a:rPr>
              <a:t>Suponiendo que no existe pérdidas por flujos subterráneos y que el agua subterránea no cambia con el tiempo (válido únicamente para periodos largos), entonces tenemos: ET = P – R.</a:t>
            </a:r>
            <a:endParaRPr b="0" lang="es-EC" sz="9820" spc="-1" strike="noStrike">
              <a:latin typeface="Arial"/>
            </a:endParaRPr>
          </a:p>
        </p:txBody>
      </p:sp>
      <p:sp>
        <p:nvSpPr>
          <p:cNvPr id="467" name="TextBox 4"/>
          <p:cNvSpPr/>
          <p:nvPr/>
        </p:nvSpPr>
        <p:spPr>
          <a:xfrm>
            <a:off x="2095560" y="19417680"/>
            <a:ext cx="40974120" cy="2788200"/>
          </a:xfrm>
          <a:prstGeom prst="rect">
            <a:avLst/>
          </a:prstGeom>
          <a:noFill/>
          <a:ln w="0">
            <a:noFill/>
          </a:ln>
        </p:spPr>
        <p:style>
          <a:lnRef idx="0"/>
          <a:fillRef idx="0"/>
          <a:effectRef idx="0"/>
          <a:fontRef idx="minor"/>
        </p:style>
        <p:txBody>
          <a:bodyPr lIns="0" rIns="0" tIns="0" bIns="0" anchor="t">
            <a:noAutofit/>
          </a:bodyPr>
          <a:p>
            <a:pPr algn="just">
              <a:lnSpc>
                <a:spcPct val="100000"/>
              </a:lnSpc>
              <a:spcAft>
                <a:spcPts val="3793"/>
              </a:spcAft>
              <a:buNone/>
            </a:pPr>
            <a:r>
              <a:rPr b="0" lang="es-MX" sz="9820" spc="-1" strike="noStrike">
                <a:solidFill>
                  <a:srgbClr val="000000"/>
                </a:solidFill>
                <a:latin typeface="Arial"/>
                <a:ea typeface="Noto Sans CJK SC"/>
              </a:rPr>
              <a:t>Para aplicar tal ecuación, el escurrimiento (R) se debe transformar a lámina en mm/año.</a:t>
            </a:r>
            <a:endParaRPr b="0" lang="es-EC" sz="9820" spc="-1" strike="noStrike">
              <a:latin typeface="Arial"/>
            </a:endParaRPr>
          </a:p>
        </p:txBody>
      </p:sp>
      <p:sp>
        <p:nvSpPr>
          <p:cNvPr id="468" name="Rectangle 363"/>
          <p:cNvSpPr/>
          <p:nvPr/>
        </p:nvSpPr>
        <p:spPr>
          <a:xfrm>
            <a:off x="58320" y="38880"/>
            <a:ext cx="44877240" cy="5358240"/>
          </a:xfrm>
          <a:prstGeom prst="rect">
            <a:avLst/>
          </a:prstGeom>
          <a:solidFill>
            <a:srgbClr val="ffbf00"/>
          </a:solidFill>
          <a:ln w="76320">
            <a:solidFill>
              <a:srgbClr val="e2ac09"/>
            </a:solidFill>
            <a:round/>
          </a:ln>
        </p:spPr>
        <p:style>
          <a:lnRef idx="0"/>
          <a:fillRef idx="0"/>
          <a:effectRef idx="0"/>
          <a:fontRef idx="minor"/>
        </p:style>
        <p:txBody>
          <a:bodyPr lIns="127800" rIns="127800" tIns="82800" bIns="82800" anchor="t">
            <a:noAutofit/>
          </a:bodyPr>
          <a:p>
            <a:pPr algn="just">
              <a:lnSpc>
                <a:spcPct val="100000"/>
              </a:lnSpc>
              <a:buNone/>
            </a:pPr>
            <a:r>
              <a:rPr b="1" i="1" lang="es-MX" sz="8930" spc="-1" strike="noStrike">
                <a:solidFill>
                  <a:srgbClr val="000000"/>
                </a:solidFill>
                <a:latin typeface="Arial"/>
                <a:ea typeface="Noto Sans CJK SC"/>
              </a:rPr>
              <a:t>Ejemplo.</a:t>
            </a:r>
            <a:r>
              <a:rPr b="0" i="1" lang="es-MX" sz="8930" spc="-1" strike="noStrike">
                <a:solidFill>
                  <a:srgbClr val="000000"/>
                </a:solidFill>
                <a:latin typeface="Arial"/>
                <a:ea typeface="Noto Sans CJK SC"/>
              </a:rPr>
              <a:t> Durante un año en particular, una cuenca de 5 km², recibe 1200 mm de precipitación. El escurrimiento anual aforado en el exutorio de la cuenca fue de 2.35 millones de m³. Hacer una estimación del agua evaporada y transpirada por la cuenca durante el año.</a:t>
            </a:r>
            <a:endParaRPr b="0" lang="es-EC" sz="8930" spc="-1" strike="noStrike">
              <a:latin typeface="Arial"/>
            </a:endParaRPr>
          </a:p>
        </p:txBody>
      </p:sp>
    </p:spTree>
  </p:cSld>
  <mc:AlternateContent>
    <mc:Choice Requires="p14">
      <p:transition spd="slow" p14:dur="2000"/>
    </mc:Choice>
    <mc:Fallback>
      <p:transition spd="slow"/>
    </mc:Fallback>
  </mc:AlternateContent>
  <p:timing>
    <p:tnLst>
      <p:par>
        <p:cTn id="85" dur="indefinite" restart="never" nodeType="tmRoot">
          <p:childTnLst>
            <p:seq>
              <p:cTn id="86" dur="indefinite" nodeType="mainSeq">
                <p:childTnLst>
                  <p:par>
                    <p:cTn id="87" fill="hold">
                      <p:stCondLst>
                        <p:cond delay="indefinite"/>
                      </p:stCondLst>
                      <p:childTnLst>
                        <p:par>
                          <p:cTn id="88" fill="hold">
                            <p:stCondLst>
                              <p:cond delay="0"/>
                            </p:stCondLst>
                            <p:childTnLst>
                              <p:par>
                                <p:cTn id="89" nodeType="clickEffect" fill="hold" presetClass="entr">
                                  <p:stCondLst>
                                    <p:cond delay="0"/>
                                  </p:stCondLst>
                                  <p:childTnLst>
                                    <p:set>
                                      <p:cBhvr>
                                        <p:cTn id="90" dur="1" fill="hold">
                                          <p:stCondLst>
                                            <p:cond delay="0"/>
                                          </p:stCondLst>
                                        </p:cTn>
                                        <p:tgtEl>
                                          <p:spTgt spid="464"/>
                                        </p:tgtEl>
                                        <p:attrNameLst>
                                          <p:attrName>style.visibility</p:attrName>
                                        </p:attrNameLst>
                                      </p:cBhvr>
                                      <p:to>
                                        <p:strVal val="visible"/>
                                      </p:to>
                                    </p:set>
                                  </p:childTnLst>
                                </p:cTn>
                              </p:par>
                              <p:par>
                                <p:cTn id="91" nodeType="withEffect" fill="hold" presetClass="entr">
                                  <p:stCondLst>
                                    <p:cond delay="0"/>
                                  </p:stCondLst>
                                  <p:childTnLst>
                                    <p:set>
                                      <p:cBhvr>
                                        <p:cTn id="92" dur="1" fill="hold">
                                          <p:stCondLst>
                                            <p:cond delay="0"/>
                                          </p:stCondLst>
                                        </p:cTn>
                                        <p:tgtEl>
                                          <p:spTgt spid="465"/>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nodeType="clickEffect" fill="hold" presetClass="entr">
                                  <p:stCondLst>
                                    <p:cond delay="0"/>
                                  </p:stCondLst>
                                  <p:childTnLst>
                                    <p:set>
                                      <p:cBhvr>
                                        <p:cTn id="96" dur="1" fill="hold">
                                          <p:stCondLst>
                                            <p:cond delay="0"/>
                                          </p:stCondLst>
                                        </p:cTn>
                                        <p:tgtEl>
                                          <p:spTgt spid="466"/>
                                        </p:tgtEl>
                                        <p:attrNameLst>
                                          <p:attrName>style.visibility</p:attrName>
                                        </p:attrNameLst>
                                      </p:cBhvr>
                                      <p:to>
                                        <p:strVal val="visible"/>
                                      </p:to>
                                    </p:set>
                                  </p:childTnLst>
                                </p:cTn>
                              </p:par>
                              <p:par>
                                <p:cTn id="97" nodeType="withEffect" fill="hold" presetClass="entr">
                                  <p:stCondLst>
                                    <p:cond delay="0"/>
                                  </p:stCondLst>
                                  <p:childTnLst>
                                    <p:set>
                                      <p:cBhvr>
                                        <p:cTn id="98" dur="1" fill="hold">
                                          <p:stCondLst>
                                            <p:cond delay="0"/>
                                          </p:stCondLst>
                                        </p:cTn>
                                        <p:tgtEl>
                                          <p:spTgt spid="4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332" name="PlaceHolder 1"/>
          <p:cNvSpPr>
            <a:spLocks noGrp="1"/>
          </p:cNvSpPr>
          <p:nvPr>
            <p:ph type="sldNum" idx="12"/>
          </p:nvPr>
        </p:nvSpPr>
        <p:spPr>
          <a:xfrm>
            <a:off x="41695560" y="24478560"/>
            <a:ext cx="2695320" cy="2062080"/>
          </a:xfrm>
          <a:prstGeom prst="rect">
            <a:avLst/>
          </a:prstGeom>
          <a:noFill/>
          <a:ln w="0">
            <a:noFill/>
          </a:ln>
        </p:spPr>
        <p:txBody>
          <a:bodyPr lIns="329760" rIns="329760" tIns="329760" bIns="329760" anchor="ctr">
            <a:noAutofit/>
          </a:bodyPr>
          <a:lstStyle>
            <a:lvl1pPr algn="r">
              <a:lnSpc>
                <a:spcPct val="100000"/>
              </a:lnSpc>
              <a:buNone/>
              <a:tabLst>
                <a:tab algn="l" pos="0"/>
              </a:tabLst>
              <a:defRPr b="0" lang="es-EC" sz="3500" spc="-1" strike="noStrike">
                <a:solidFill>
                  <a:srgbClr val="000000"/>
                </a:solidFill>
                <a:latin typeface="Roboto"/>
                <a:ea typeface="Roboto"/>
              </a:defRPr>
            </a:lvl1pPr>
          </a:lstStyle>
          <a:p>
            <a:pPr algn="r">
              <a:lnSpc>
                <a:spcPct val="100000"/>
              </a:lnSpc>
              <a:buNone/>
              <a:tabLst>
                <a:tab algn="l" pos="0"/>
              </a:tabLst>
            </a:pPr>
            <a:fld id="{893981EE-D736-4D6D-89C0-5186312C79FE}" type="slidenum">
              <a:rPr b="0" lang="es-EC" sz="3500" spc="-1" strike="noStrike">
                <a:solidFill>
                  <a:srgbClr val="000000"/>
                </a:solidFill>
                <a:latin typeface="Roboto"/>
                <a:ea typeface="Roboto"/>
              </a:rPr>
              <a:t>2</a:t>
            </a:fld>
            <a:endParaRPr b="0" lang="es-EC" sz="3500" spc="-1" strike="noStrike">
              <a:latin typeface="Times New Roman"/>
            </a:endParaRPr>
          </a:p>
        </p:txBody>
      </p:sp>
      <p:sp>
        <p:nvSpPr>
          <p:cNvPr id="333" name="Google Shape;294;p41"/>
          <p:cNvSpPr/>
          <p:nvPr/>
        </p:nvSpPr>
        <p:spPr>
          <a:xfrm>
            <a:off x="2781000" y="2709000"/>
            <a:ext cx="30825360" cy="2587320"/>
          </a:xfrm>
          <a:prstGeom prst="rect">
            <a:avLst/>
          </a:prstGeom>
          <a:noFill/>
          <a:ln w="0">
            <a:noFill/>
          </a:ln>
        </p:spPr>
        <p:style>
          <a:lnRef idx="0"/>
          <a:fillRef idx="0"/>
          <a:effectRef idx="0"/>
          <a:fontRef idx="minor"/>
        </p:style>
        <p:txBody>
          <a:bodyPr lIns="217440" rIns="217440" tIns="217440" bIns="217440" anchor="t">
            <a:noAutofit/>
          </a:bodyPr>
          <a:p>
            <a:pPr>
              <a:lnSpc>
                <a:spcPct val="100000"/>
              </a:lnSpc>
              <a:buNone/>
              <a:tabLst>
                <a:tab algn="l" pos="0"/>
              </a:tabLst>
            </a:pPr>
            <a:r>
              <a:rPr b="1" lang="es-EC" sz="10000" spc="-1" strike="noStrike">
                <a:solidFill>
                  <a:srgbClr val="cccccc"/>
                </a:solidFill>
                <a:latin typeface="Merriweather"/>
                <a:ea typeface="Merriweather"/>
              </a:rPr>
              <a:t>IMPORTANCIA DEL AGUA</a:t>
            </a:r>
            <a:endParaRPr b="0" lang="es-EC" sz="10000" spc="-1" strike="noStrike">
              <a:latin typeface="Arial"/>
            </a:endParaRPr>
          </a:p>
        </p:txBody>
      </p:sp>
      <p:sp>
        <p:nvSpPr>
          <p:cNvPr id="334" name="Google Shape;295;p41"/>
          <p:cNvSpPr/>
          <p:nvPr/>
        </p:nvSpPr>
        <p:spPr>
          <a:xfrm>
            <a:off x="2133000" y="7164000"/>
            <a:ext cx="28823760" cy="1796760"/>
          </a:xfrm>
          <a:prstGeom prst="rect">
            <a:avLst/>
          </a:prstGeom>
          <a:noFill/>
          <a:ln w="0">
            <a:noFill/>
          </a:ln>
        </p:spPr>
        <p:style>
          <a:lnRef idx="0"/>
          <a:fillRef idx="0"/>
          <a:effectRef idx="0"/>
          <a:fontRef idx="minor"/>
        </p:style>
        <p:txBody>
          <a:bodyPr lIns="217440" rIns="217440" tIns="217440" bIns="217440" anchor="t">
            <a:noAutofit/>
          </a:bodyPr>
          <a:p>
            <a:pPr marL="457200" indent="-673200">
              <a:lnSpc>
                <a:spcPct val="115000"/>
              </a:lnSpc>
              <a:buClr>
                <a:srgbClr val="000000"/>
              </a:buClr>
              <a:buFont typeface="Arial"/>
              <a:buChar char="●"/>
            </a:pPr>
            <a:r>
              <a:rPr b="0" lang="es-EC" sz="9600" spc="-1" strike="noStrike">
                <a:solidFill>
                  <a:srgbClr val="000000"/>
                </a:solidFill>
                <a:latin typeface="Arial"/>
                <a:ea typeface="Arial"/>
              </a:rPr>
              <a:t> </a:t>
            </a:r>
            <a:r>
              <a:rPr b="0" lang="es-EC" sz="9600" spc="-1" strike="noStrike">
                <a:solidFill>
                  <a:srgbClr val="000000"/>
                </a:solidFill>
                <a:latin typeface="Arial"/>
                <a:ea typeface="Arial"/>
              </a:rPr>
              <a:t>Es una molécula sencilla y estable, formada por tres átomos</a:t>
            </a:r>
            <a:endParaRPr b="0" lang="es-EC" sz="9600" spc="-1" strike="noStrike">
              <a:latin typeface="Arial"/>
            </a:endParaRPr>
          </a:p>
        </p:txBody>
      </p:sp>
      <p:pic>
        <p:nvPicPr>
          <p:cNvPr id="335" name="Google Shape;296;p41" descr=""/>
          <p:cNvPicPr/>
          <p:nvPr/>
        </p:nvPicPr>
        <p:blipFill>
          <a:blip r:embed="rId1"/>
          <a:stretch/>
        </p:blipFill>
        <p:spPr>
          <a:xfrm>
            <a:off x="31279680" y="2131560"/>
            <a:ext cx="8314560" cy="8314560"/>
          </a:xfrm>
          <a:prstGeom prst="rect">
            <a:avLst/>
          </a:prstGeom>
          <a:ln w="0">
            <a:noFill/>
          </a:ln>
        </p:spPr>
      </p:pic>
      <p:sp>
        <p:nvSpPr>
          <p:cNvPr id="336" name="Google Shape;299;p41"/>
          <p:cNvSpPr/>
          <p:nvPr/>
        </p:nvSpPr>
        <p:spPr>
          <a:xfrm>
            <a:off x="2133000" y="10973880"/>
            <a:ext cx="40163400" cy="1836720"/>
          </a:xfrm>
          <a:prstGeom prst="rect">
            <a:avLst/>
          </a:prstGeom>
          <a:noFill/>
          <a:ln w="0">
            <a:noFill/>
          </a:ln>
        </p:spPr>
        <p:style>
          <a:lnRef idx="0"/>
          <a:fillRef idx="0"/>
          <a:effectRef idx="0"/>
          <a:fontRef idx="minor"/>
        </p:style>
        <p:txBody>
          <a:bodyPr lIns="217440" rIns="217440" tIns="217440" bIns="217440" anchor="t">
            <a:noAutofit/>
          </a:bodyPr>
          <a:p>
            <a:pPr marL="457200" indent="-673200">
              <a:lnSpc>
                <a:spcPct val="115000"/>
              </a:lnSpc>
              <a:buClr>
                <a:srgbClr val="000000"/>
              </a:buClr>
              <a:buFont typeface="Arial"/>
              <a:buChar char="●"/>
            </a:pPr>
            <a:r>
              <a:rPr b="0" lang="es-EC" sz="9600" spc="-1" strike="noStrike">
                <a:solidFill>
                  <a:srgbClr val="000000"/>
                </a:solidFill>
                <a:latin typeface="Arial"/>
                <a:ea typeface="Arial"/>
              </a:rPr>
              <a:t> </a:t>
            </a:r>
            <a:r>
              <a:rPr b="0" lang="es-EC" sz="9600" spc="-1" strike="noStrike">
                <a:solidFill>
                  <a:srgbClr val="000000"/>
                </a:solidFill>
                <a:latin typeface="Arial"/>
                <a:ea typeface="Arial"/>
              </a:rPr>
              <a:t>Principal constituyente de los seres vivos (las </a:t>
            </a:r>
            <a:r>
              <a:rPr b="0" lang="es-EC" sz="9600" spc="-1" strike="noStrike">
                <a:solidFill>
                  <a:srgbClr val="111111"/>
                </a:solidFill>
                <a:latin typeface="Arial"/>
                <a:ea typeface="DejaVu Sans"/>
              </a:rPr>
              <a:t>células contienen 70-95% de agua</a:t>
            </a:r>
            <a:r>
              <a:rPr b="0" lang="es-EC" sz="9600" spc="-1" strike="noStrike">
                <a:solidFill>
                  <a:srgbClr val="000000"/>
                </a:solidFill>
                <a:latin typeface="Arial"/>
                <a:ea typeface="Arial"/>
              </a:rPr>
              <a:t>)</a:t>
            </a:r>
            <a:endParaRPr b="0" lang="es-EC" sz="9600" spc="-1" strike="noStrike">
              <a:latin typeface="Arial"/>
            </a:endParaRPr>
          </a:p>
        </p:txBody>
      </p:sp>
      <p:sp>
        <p:nvSpPr>
          <p:cNvPr id="337" name="Google Shape;300;p41"/>
          <p:cNvSpPr/>
          <p:nvPr/>
        </p:nvSpPr>
        <p:spPr>
          <a:xfrm>
            <a:off x="2133000" y="14895720"/>
            <a:ext cx="40163400" cy="1736640"/>
          </a:xfrm>
          <a:prstGeom prst="rect">
            <a:avLst/>
          </a:prstGeom>
          <a:noFill/>
          <a:ln w="0">
            <a:noFill/>
          </a:ln>
        </p:spPr>
        <p:style>
          <a:lnRef idx="0"/>
          <a:fillRef idx="0"/>
          <a:effectRef idx="0"/>
          <a:fontRef idx="minor"/>
        </p:style>
        <p:txBody>
          <a:bodyPr lIns="217440" rIns="217440" tIns="217440" bIns="217440" anchor="t">
            <a:noAutofit/>
          </a:bodyPr>
          <a:p>
            <a:pPr marL="457200" indent="-673200" algn="just">
              <a:lnSpc>
                <a:spcPct val="115000"/>
              </a:lnSpc>
              <a:buClr>
                <a:srgbClr val="000000"/>
              </a:buClr>
              <a:buFont typeface="Arial"/>
              <a:buChar char="●"/>
            </a:pPr>
            <a:r>
              <a:rPr b="0" lang="es-EC" sz="9600" spc="-1" strike="noStrike">
                <a:solidFill>
                  <a:srgbClr val="000000"/>
                </a:solidFill>
                <a:latin typeface="Arial"/>
                <a:ea typeface="Arial"/>
              </a:rPr>
              <a:t> </a:t>
            </a:r>
            <a:r>
              <a:rPr b="0" lang="es-EC" sz="9600" spc="-1" strike="noStrike">
                <a:solidFill>
                  <a:srgbClr val="000000"/>
                </a:solidFill>
                <a:latin typeface="Arial"/>
                <a:ea typeface="Arial"/>
              </a:rPr>
              <a:t>Transporta nutrientes y/o contaminantes</a:t>
            </a:r>
            <a:endParaRPr b="0" lang="es-EC" sz="9600" spc="-1" strike="noStrike">
              <a:latin typeface="Arial"/>
            </a:endParaRPr>
          </a:p>
          <a:p>
            <a:pPr algn="just">
              <a:lnSpc>
                <a:spcPct val="115000"/>
              </a:lnSpc>
              <a:buNone/>
            </a:pPr>
            <a:endParaRPr b="0" lang="es-EC" sz="9600" spc="-1" strike="noStrike">
              <a:latin typeface="Arial"/>
            </a:endParaRPr>
          </a:p>
        </p:txBody>
      </p:sp>
      <p:sp>
        <p:nvSpPr>
          <p:cNvPr id="338" name="Google Shape;299;p41"/>
          <p:cNvSpPr/>
          <p:nvPr/>
        </p:nvSpPr>
        <p:spPr>
          <a:xfrm>
            <a:off x="2133000" y="19872000"/>
            <a:ext cx="39263400" cy="3164760"/>
          </a:xfrm>
          <a:prstGeom prst="rect">
            <a:avLst/>
          </a:prstGeom>
          <a:noFill/>
          <a:ln w="0">
            <a:noFill/>
          </a:ln>
        </p:spPr>
        <p:style>
          <a:lnRef idx="0"/>
          <a:fillRef idx="0"/>
          <a:effectRef idx="0"/>
          <a:fontRef idx="minor"/>
        </p:style>
        <p:txBody>
          <a:bodyPr lIns="217440" rIns="217440" tIns="217440" bIns="217440" anchor="t">
            <a:noAutofit/>
          </a:bodyPr>
          <a:p>
            <a:pPr marL="457200" indent="-673200" algn="just">
              <a:lnSpc>
                <a:spcPct val="115000"/>
              </a:lnSpc>
              <a:buClr>
                <a:srgbClr val="000000"/>
              </a:buClr>
              <a:buFont typeface="Arial"/>
              <a:buChar char="●"/>
            </a:pPr>
            <a:r>
              <a:rPr b="0" lang="es-EC" sz="9600" spc="-1" strike="noStrike">
                <a:solidFill>
                  <a:srgbClr val="000000"/>
                </a:solidFill>
                <a:latin typeface="Arial"/>
                <a:ea typeface="Arial"/>
              </a:rPr>
              <a:t> </a:t>
            </a:r>
            <a:r>
              <a:rPr b="0" lang="es-EC" sz="9600" spc="-1" strike="noStrike">
                <a:solidFill>
                  <a:srgbClr val="000000"/>
                </a:solidFill>
                <a:latin typeface="Arial"/>
                <a:ea typeface="Arial"/>
              </a:rPr>
              <a:t>Es el disolvente universal, es clave en la climatización del planeta y muy importante en el progreso de la civilización</a:t>
            </a:r>
            <a:endParaRPr b="0" lang="es-EC" sz="9600" spc="-1" strike="noStrike">
              <a:latin typeface="Arial"/>
            </a:endParaRPr>
          </a:p>
        </p:txBody>
      </p:sp>
      <p:sp>
        <p:nvSpPr>
          <p:cNvPr id="339" name="Google Shape;300;p 1"/>
          <p:cNvSpPr/>
          <p:nvPr/>
        </p:nvSpPr>
        <p:spPr>
          <a:xfrm>
            <a:off x="2133000" y="17277120"/>
            <a:ext cx="40163400" cy="1436760"/>
          </a:xfrm>
          <a:prstGeom prst="rect">
            <a:avLst/>
          </a:prstGeom>
          <a:noFill/>
          <a:ln w="0">
            <a:noFill/>
          </a:ln>
        </p:spPr>
        <p:style>
          <a:lnRef idx="0"/>
          <a:fillRef idx="0"/>
          <a:effectRef idx="0"/>
          <a:fontRef idx="minor"/>
        </p:style>
        <p:txBody>
          <a:bodyPr lIns="217440" rIns="217440" tIns="217440" bIns="217440" anchor="t">
            <a:noAutofit/>
          </a:bodyPr>
          <a:p>
            <a:pPr marL="457200" indent="-673200" algn="just">
              <a:lnSpc>
                <a:spcPct val="115000"/>
              </a:lnSpc>
              <a:buClr>
                <a:srgbClr val="000000"/>
              </a:buClr>
              <a:buFont typeface="Arial"/>
              <a:buChar char="●"/>
            </a:pPr>
            <a:r>
              <a:rPr b="0" lang="es-EC" sz="9600" spc="-1" strike="noStrike">
                <a:solidFill>
                  <a:srgbClr val="000000"/>
                </a:solidFill>
                <a:latin typeface="Arial"/>
                <a:ea typeface="Arial"/>
              </a:rPr>
              <a:t> </a:t>
            </a:r>
            <a:r>
              <a:rPr b="0" lang="es-EC" sz="9600" spc="-1" strike="noStrike">
                <a:solidFill>
                  <a:srgbClr val="000000"/>
                </a:solidFill>
                <a:latin typeface="Arial"/>
                <a:ea typeface="Arial"/>
              </a:rPr>
              <a:t>El vapor de agua en la atmósfera crea el efecto invernadero</a:t>
            </a:r>
            <a:endParaRPr b="0" lang="es-EC" sz="9600" spc="-1" strike="noStrike">
              <a:latin typeface="Arial"/>
            </a:endParaRPr>
          </a:p>
          <a:p>
            <a:pPr algn="just">
              <a:lnSpc>
                <a:spcPct val="115000"/>
              </a:lnSpc>
              <a:buNone/>
            </a:pPr>
            <a:endParaRPr b="0" lang="es-EC" sz="96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9" name="TextBox 2"/>
          <p:cNvSpPr/>
          <p:nvPr/>
        </p:nvSpPr>
        <p:spPr>
          <a:xfrm>
            <a:off x="2095560" y="22149360"/>
            <a:ext cx="40974120" cy="1671120"/>
          </a:xfrm>
          <a:prstGeom prst="rect">
            <a:avLst/>
          </a:prstGeom>
          <a:noFill/>
          <a:ln w="0">
            <a:noFill/>
          </a:ln>
        </p:spPr>
        <p:style>
          <a:lnRef idx="0"/>
          <a:fillRef idx="0"/>
          <a:effectRef idx="0"/>
          <a:fontRef idx="minor"/>
        </p:style>
        <p:txBody>
          <a:bodyPr lIns="0" rIns="0" tIns="0" bIns="0" anchor="t">
            <a:noAutofit/>
          </a:bodyPr>
          <a:p>
            <a:pPr algn="just">
              <a:lnSpc>
                <a:spcPct val="100000"/>
              </a:lnSpc>
              <a:spcAft>
                <a:spcPts val="3793"/>
              </a:spcAft>
              <a:buNone/>
            </a:pPr>
            <a:r>
              <a:rPr b="0" lang="es-MX" sz="9820" spc="-1" strike="noStrike">
                <a:solidFill>
                  <a:srgbClr val="000000"/>
                </a:solidFill>
                <a:latin typeface="Arial"/>
                <a:ea typeface="Noto Sans CJK SC"/>
              </a:rPr>
              <a:t>Por lo tanto, la ET es:</a:t>
            </a:r>
            <a:endParaRPr b="0" lang="es-EC" sz="9820" spc="-1" strike="noStrike">
              <a:latin typeface="Arial"/>
            </a:endParaRPr>
          </a:p>
        </p:txBody>
      </p:sp>
      <mc:AlternateContent>
        <mc:Choice xmlns:a14="http://schemas.microsoft.com/office/drawing/2010/main" Requires="a14">
          <p:sp>
            <p:nvSpPr>
              <p:cNvPr id="470" name="TextBox 3"/>
              <p:cNvSpPr txBox="1"/>
              <p:nvPr/>
            </p:nvSpPr>
            <p:spPr>
              <a:xfrm>
                <a:off x="6831360" y="14181840"/>
                <a:ext cx="21387600" cy="3471120"/>
              </a:xfrm>
              <a:prstGeom prst="rect">
                <a:avLst/>
              </a:prstGeom>
            </p:spPr>
            <p:txBody>
              <a:bodyPr/>
              <a:p>
                <a14:m>
                  <m:oMath xmlns:m="http://schemas.openxmlformats.org/officeDocument/2006/math">
                    <m:r>
                      <m:t xml:space="preserve">𝑅</m:t>
                    </m:r>
                    <m:r>
                      <m:t xml:space="preserve">=</m:t>
                    </m:r>
                    <m:d>
                      <m:dPr>
                        <m:begChr m:val="("/>
                        <m:endChr m:val=")"/>
                      </m:dPr>
                      <m:e>
                        <m:f>
                          <m:num>
                            <m:r>
                              <m:t xml:space="preserve">𝑣𝑜𝑙𝑢𝑚𝑒𝑛</m:t>
                            </m:r>
                            <m:d>
                              <m:dPr>
                                <m:begChr m:val="("/>
                                <m:endChr m:val=")"/>
                              </m:dPr>
                              <m:e>
                                <m:f>
                                  <m:fPr>
                                    <m:type m:val="lin"/>
                                  </m:fPr>
                                  <m:num>
                                    <m:sSup>
                                      <m:e>
                                        <m:r>
                                          <m:t xml:space="preserve">𝑚</m:t>
                                        </m:r>
                                      </m:e>
                                      <m:sup>
                                        <m:r>
                                          <m:t xml:space="preserve">3</m:t>
                                        </m:r>
                                      </m:sup>
                                    </m:sSup>
                                  </m:num>
                                  <m:den>
                                    <m:r>
                                      <m:t xml:space="preserve">𝑎</m:t>
                                    </m:r>
                                    <m:r>
                                      <m:t xml:space="preserve">ñ</m:t>
                                    </m:r>
                                    <m:r>
                                      <m:t xml:space="preserve">𝑜</m:t>
                                    </m:r>
                                  </m:den>
                                </m:f>
                              </m:e>
                            </m:d>
                          </m:num>
                          <m:den>
                            <m:r>
                              <m:t xml:space="preserve">𝐴𝑐𝑢𝑒𝑛𝑐𝑎</m:t>
                            </m:r>
                            <m:d>
                              <m:dPr>
                                <m:begChr m:val="("/>
                                <m:endChr m:val=")"/>
                              </m:dPr>
                              <m:e>
                                <m:sSup>
                                  <m:e>
                                    <m:r>
                                      <m:t xml:space="preserve">𝑚</m:t>
                                    </m:r>
                                  </m:e>
                                  <m:sup>
                                    <m:r>
                                      <m:t xml:space="preserve">2</m:t>
                                    </m:r>
                                  </m:sup>
                                </m:sSup>
                              </m:e>
                            </m:d>
                          </m:den>
                        </m:f>
                      </m:e>
                    </m:d>
                    <m:d>
                      <m:dPr>
                        <m:begChr m:val="("/>
                        <m:endChr m:val=")"/>
                      </m:dPr>
                      <m:e>
                        <m:f>
                          <m:num>
                            <m:r>
                              <m:t xml:space="preserve">1000</m:t>
                            </m:r>
                            <m:r>
                              <m:t xml:space="preserve">𝑚𝑚</m:t>
                            </m:r>
                          </m:num>
                          <m:den>
                            <m:r>
                              <m:t xml:space="preserve">𝑚</m:t>
                            </m:r>
                          </m:den>
                        </m:f>
                      </m:e>
                    </m:d>
                    <m:r>
                      <m:t xml:space="preserve">=</m:t>
                    </m:r>
                    <m:f>
                      <m:fPr>
                        <m:type m:val="lin"/>
                      </m:fPr>
                      <m:num>
                        <m:r>
                          <m:t xml:space="preserve">𝑚𝑚</m:t>
                        </m:r>
                      </m:num>
                      <m:den>
                        <m:r>
                          <m:t xml:space="preserve">𝑎</m:t>
                        </m:r>
                        <m:r>
                          <m:t xml:space="preserve">ñ</m:t>
                        </m:r>
                        <m:r>
                          <m:t xml:space="preserve">𝑜</m:t>
                        </m:r>
                      </m:den>
                    </m:f>
                  </m:oMath>
                </a14:m>
              </a:p>
            </p:txBody>
          </p:sp>
        </mc:Choice>
        <mc:Fallback/>
      </mc:AlternateContent>
      <p:sp>
        <p:nvSpPr>
          <p:cNvPr id="471" name="TextBox 4"/>
          <p:cNvSpPr/>
          <p:nvPr/>
        </p:nvSpPr>
        <p:spPr>
          <a:xfrm>
            <a:off x="2097000" y="12187440"/>
            <a:ext cx="40974120" cy="1669680"/>
          </a:xfrm>
          <a:prstGeom prst="rect">
            <a:avLst/>
          </a:prstGeom>
          <a:noFill/>
          <a:ln w="0">
            <a:noFill/>
          </a:ln>
        </p:spPr>
        <p:style>
          <a:lnRef idx="0"/>
          <a:fillRef idx="0"/>
          <a:effectRef idx="0"/>
          <a:fontRef idx="minor"/>
        </p:style>
        <p:txBody>
          <a:bodyPr lIns="0" rIns="0" tIns="0" bIns="0" anchor="t">
            <a:noAutofit/>
          </a:bodyPr>
          <a:p>
            <a:pPr algn="just">
              <a:lnSpc>
                <a:spcPct val="100000"/>
              </a:lnSpc>
              <a:spcAft>
                <a:spcPts val="3793"/>
              </a:spcAft>
              <a:buNone/>
            </a:pPr>
            <a:r>
              <a:rPr b="0" lang="es-MX" sz="9820" spc="-1" strike="noStrike">
                <a:solidFill>
                  <a:srgbClr val="000000"/>
                </a:solidFill>
                <a:latin typeface="Arial"/>
                <a:ea typeface="Noto Sans CJK SC"/>
              </a:rPr>
              <a:t>Transformar el volumen a lámina</a:t>
            </a:r>
            <a:endParaRPr b="0" lang="es-EC" sz="9820" spc="-1" strike="noStrike">
              <a:latin typeface="Arial"/>
            </a:endParaRPr>
          </a:p>
        </p:txBody>
      </p:sp>
      <mc:AlternateContent>
        <mc:Choice xmlns:a14="http://schemas.microsoft.com/office/drawing/2010/main" Requires="a14">
          <p:sp>
            <p:nvSpPr>
              <p:cNvPr id="472" name="TextBox 5"/>
              <p:cNvSpPr txBox="1"/>
              <p:nvPr/>
            </p:nvSpPr>
            <p:spPr>
              <a:xfrm>
                <a:off x="6831360" y="18199440"/>
                <a:ext cx="23388480" cy="3471120"/>
              </a:xfrm>
              <a:prstGeom prst="rect">
                <a:avLst/>
              </a:prstGeom>
            </p:spPr>
            <p:txBody>
              <a:bodyPr/>
              <a:p>
                <a14:m>
                  <m:oMath xmlns:m="http://schemas.openxmlformats.org/officeDocument/2006/math">
                    <m:r>
                      <m:t xml:space="preserve">𝑅</m:t>
                    </m:r>
                    <m:r>
                      <m:t xml:space="preserve">=</m:t>
                    </m:r>
                    <m:d>
                      <m:dPr>
                        <m:begChr m:val="("/>
                        <m:endChr m:val=")"/>
                      </m:dPr>
                      <m:e>
                        <m:f>
                          <m:num>
                            <m:r>
                              <m:t xml:space="preserve">2.35</m:t>
                            </m:r>
                            <m:r>
                              <m:t xml:space="preserve">⋅</m:t>
                            </m:r>
                            <m:sSup>
                              <m:e>
                                <m:r>
                                  <m:t xml:space="preserve">10</m:t>
                                </m:r>
                              </m:e>
                              <m:sup>
                                <m:r>
                                  <m:t xml:space="preserve">6</m:t>
                                </m:r>
                              </m:sup>
                            </m:sSup>
                            <m:d>
                              <m:dPr>
                                <m:begChr m:val="("/>
                                <m:endChr m:val=")"/>
                              </m:dPr>
                              <m:e>
                                <m:f>
                                  <m:fPr>
                                    <m:type m:val="lin"/>
                                  </m:fPr>
                                  <m:num>
                                    <m:sSup>
                                      <m:e>
                                        <m:r>
                                          <m:t xml:space="preserve">𝑚</m:t>
                                        </m:r>
                                      </m:e>
                                      <m:sup>
                                        <m:r>
                                          <m:t xml:space="preserve">3</m:t>
                                        </m:r>
                                      </m:sup>
                                    </m:sSup>
                                  </m:num>
                                  <m:den>
                                    <m:r>
                                      <m:t xml:space="preserve">𝑎</m:t>
                                    </m:r>
                                    <m:r>
                                      <m:t xml:space="preserve">ñ</m:t>
                                    </m:r>
                                    <m:r>
                                      <m:t xml:space="preserve">𝑜</m:t>
                                    </m:r>
                                  </m:den>
                                </m:f>
                              </m:e>
                            </m:d>
                          </m:num>
                          <m:den>
                            <m:r>
                              <m:t xml:space="preserve">5</m:t>
                            </m:r>
                            <m:r>
                              <m:t xml:space="preserve">⋅</m:t>
                            </m:r>
                            <m:sSup>
                              <m:e>
                                <m:r>
                                  <m:t xml:space="preserve">10</m:t>
                                </m:r>
                              </m:e>
                              <m:sup>
                                <m:r>
                                  <m:t xml:space="preserve">6</m:t>
                                </m:r>
                              </m:sup>
                            </m:sSup>
                            <m:d>
                              <m:dPr>
                                <m:begChr m:val="("/>
                                <m:endChr m:val=")"/>
                              </m:dPr>
                              <m:e>
                                <m:sSup>
                                  <m:e>
                                    <m:r>
                                      <m:t xml:space="preserve">𝑚</m:t>
                                    </m:r>
                                  </m:e>
                                  <m:sup>
                                    <m:r>
                                      <m:t xml:space="preserve">2</m:t>
                                    </m:r>
                                  </m:sup>
                                </m:sSup>
                              </m:e>
                            </m:d>
                          </m:den>
                        </m:f>
                      </m:e>
                    </m:d>
                    <m:d>
                      <m:dPr>
                        <m:begChr m:val="("/>
                        <m:endChr m:val=")"/>
                      </m:dPr>
                      <m:e>
                        <m:f>
                          <m:num>
                            <m:r>
                              <m:t xml:space="preserve">1</m:t>
                            </m:r>
                            <m:r>
                              <m:t xml:space="preserve">⋅</m:t>
                            </m:r>
                            <m:sSup>
                              <m:e>
                                <m:r>
                                  <m:t xml:space="preserve">10</m:t>
                                </m:r>
                              </m:e>
                              <m:sup>
                                <m:r>
                                  <m:t xml:space="preserve">3</m:t>
                                </m:r>
                              </m:sup>
                            </m:sSup>
                            <m:r>
                              <m:t xml:space="preserve">𝑚𝑚</m:t>
                            </m:r>
                          </m:num>
                          <m:den>
                            <m:r>
                              <m:t xml:space="preserve">𝑚</m:t>
                            </m:r>
                          </m:den>
                        </m:f>
                      </m:e>
                    </m:d>
                    <m:r>
                      <m:t xml:space="preserve">=</m:t>
                    </m:r>
                    <m:r>
                      <m:t xml:space="preserve">470</m:t>
                    </m:r>
                    <m:f>
                      <m:fPr>
                        <m:type m:val="lin"/>
                      </m:fPr>
                      <m:num>
                        <m:r>
                          <m:t xml:space="preserve">𝑚𝑚</m:t>
                        </m:r>
                      </m:num>
                      <m:den>
                        <m:r>
                          <m:t xml:space="preserve">𝑎</m:t>
                        </m:r>
                        <m:r>
                          <m:t xml:space="preserve">ñ</m:t>
                        </m:r>
                        <m:r>
                          <m:t xml:space="preserve">𝑜</m:t>
                        </m:r>
                      </m:den>
                    </m:f>
                  </m:oMath>
                </a14:m>
              </a:p>
            </p:txBody>
          </p:sp>
        </mc:Choice>
        <mc:Fallback/>
      </mc:AlternateContent>
      <mc:AlternateContent>
        <mc:Choice xmlns:a14="http://schemas.microsoft.com/office/drawing/2010/main" Requires="a14">
          <p:sp>
            <p:nvSpPr>
              <p:cNvPr id="473" name="TextBox 6"/>
              <p:cNvSpPr txBox="1"/>
              <p:nvPr/>
            </p:nvSpPr>
            <p:spPr>
              <a:xfrm>
                <a:off x="6831360" y="24147000"/>
                <a:ext cx="17466480" cy="1248480"/>
              </a:xfrm>
              <a:prstGeom prst="rect">
                <a:avLst/>
              </a:prstGeom>
            </p:spPr>
            <p:txBody>
              <a:bodyPr/>
              <a:p>
                <a14:m>
                  <m:oMath xmlns:m="http://schemas.openxmlformats.org/officeDocument/2006/math">
                    <m:r>
                      <m:t xml:space="preserve">𝐸𝑇</m:t>
                    </m:r>
                    <m:r>
                      <m:t xml:space="preserve">=</m:t>
                    </m:r>
                    <m:r>
                      <m:t xml:space="preserve">𝑃</m:t>
                    </m:r>
                    <m:r>
                      <m:t xml:space="preserve">−</m:t>
                    </m:r>
                    <m:r>
                      <m:t xml:space="preserve">𝑅</m:t>
                    </m:r>
                    <m:r>
                      <m:t xml:space="preserve">=</m:t>
                    </m:r>
                    <m:r>
                      <m:t xml:space="preserve">800</m:t>
                    </m:r>
                    <m:r>
                      <m:t xml:space="preserve">−</m:t>
                    </m:r>
                    <m:r>
                      <m:t xml:space="preserve">470</m:t>
                    </m:r>
                    <m:r>
                      <m:t xml:space="preserve">=</m:t>
                    </m:r>
                    <m:r>
                      <m:t xml:space="preserve">330</m:t>
                    </m:r>
                    <m:f>
                      <m:fPr>
                        <m:type m:val="lin"/>
                      </m:fPr>
                      <m:num>
                        <m:r>
                          <m:t xml:space="preserve">𝑚𝑚</m:t>
                        </m:r>
                      </m:num>
                      <m:den>
                        <m:r>
                          <m:t xml:space="preserve">𝑎</m:t>
                        </m:r>
                        <m:r>
                          <m:t xml:space="preserve">ñ</m:t>
                        </m:r>
                        <m:r>
                          <m:t xml:space="preserve">𝑜</m:t>
                        </m:r>
                      </m:den>
                    </m:f>
                  </m:oMath>
                </a14:m>
              </a:p>
            </p:txBody>
          </p:sp>
        </mc:Choice>
        <mc:Fallback/>
      </mc:AlternateContent>
      <mc:AlternateContent>
        <mc:Choice xmlns:a14="http://schemas.microsoft.com/office/drawing/2010/main" Requires="a14">
          <p:sp>
            <p:nvSpPr>
              <p:cNvPr id="474" name="TextBox 7"/>
              <p:cNvSpPr txBox="1"/>
              <p:nvPr/>
            </p:nvSpPr>
            <p:spPr>
              <a:xfrm>
                <a:off x="2072880" y="10325160"/>
                <a:ext cx="5316120" cy="1248480"/>
              </a:xfrm>
              <a:prstGeom prst="rect">
                <a:avLst/>
              </a:prstGeom>
            </p:spPr>
            <p:txBody>
              <a:bodyPr/>
              <a:p>
                <a14:m>
                  <m:oMath xmlns:m="http://schemas.openxmlformats.org/officeDocument/2006/math">
                    <m:r>
                      <m:t xml:space="preserve">𝐸𝑇</m:t>
                    </m:r>
                    <m:r>
                      <m:t xml:space="preserve">=</m:t>
                    </m:r>
                    <m:r>
                      <m:t xml:space="preserve">𝑃</m:t>
                    </m:r>
                    <m:r>
                      <m:t xml:space="preserve">−</m:t>
                    </m:r>
                    <m:r>
                      <m:t xml:space="preserve">𝑅</m:t>
                    </m:r>
                  </m:oMath>
                </a14:m>
              </a:p>
            </p:txBody>
          </p:sp>
        </mc:Choice>
        <mc:Fallback/>
      </mc:AlternateContent>
      <p:sp>
        <p:nvSpPr>
          <p:cNvPr id="475" name="TextBox 8"/>
          <p:cNvSpPr/>
          <p:nvPr/>
        </p:nvSpPr>
        <p:spPr>
          <a:xfrm>
            <a:off x="2097000" y="8007840"/>
            <a:ext cx="40974120" cy="1671120"/>
          </a:xfrm>
          <a:prstGeom prst="rect">
            <a:avLst/>
          </a:prstGeom>
          <a:noFill/>
          <a:ln w="0">
            <a:noFill/>
          </a:ln>
        </p:spPr>
        <p:style>
          <a:lnRef idx="0"/>
          <a:fillRef idx="0"/>
          <a:effectRef idx="0"/>
          <a:fontRef idx="minor"/>
        </p:style>
        <p:txBody>
          <a:bodyPr lIns="0" rIns="0" tIns="0" bIns="0" anchor="t">
            <a:noAutofit/>
          </a:bodyPr>
          <a:p>
            <a:pPr algn="just">
              <a:lnSpc>
                <a:spcPct val="100000"/>
              </a:lnSpc>
              <a:spcAft>
                <a:spcPts val="3793"/>
              </a:spcAft>
              <a:buNone/>
            </a:pPr>
            <a:r>
              <a:rPr b="0" lang="es-MX" sz="9820" spc="-1" strike="noStrike">
                <a:solidFill>
                  <a:srgbClr val="000000"/>
                </a:solidFill>
                <a:latin typeface="Arial"/>
                <a:ea typeface="Noto Sans CJK SC"/>
              </a:rPr>
              <a:t>Entonces se tiene</a:t>
            </a:r>
            <a:endParaRPr b="0" lang="es-EC" sz="9820" spc="-1" strike="noStrike">
              <a:latin typeface="Arial"/>
            </a:endParaRPr>
          </a:p>
        </p:txBody>
      </p:sp>
      <mc:AlternateContent>
        <mc:Choice xmlns:a14="http://schemas.microsoft.com/office/drawing/2010/main" Requires="a14">
          <p:sp>
            <p:nvSpPr>
              <p:cNvPr id="476" name="TextBox 9"/>
              <p:cNvSpPr txBox="1"/>
              <p:nvPr/>
            </p:nvSpPr>
            <p:spPr>
              <a:xfrm>
                <a:off x="32126040" y="8597520"/>
                <a:ext cx="7392240" cy="1406160"/>
              </a:xfrm>
              <a:prstGeom prst="rect">
                <a:avLst/>
              </a:prstGeom>
            </p:spPr>
            <p:txBody>
              <a:bodyPr/>
              <a:p>
                <a14:m>
                  <m:oMath xmlns:m="http://schemas.openxmlformats.org/officeDocument/2006/math">
                    <m:r>
                      <m:t xml:space="preserve">1</m:t>
                    </m:r>
                    <m:sSup>
                      <m:e>
                        <m:r>
                          <m:t xml:space="preserve">𝑘𝑚</m:t>
                        </m:r>
                      </m:e>
                      <m:sup>
                        <m:r>
                          <m:t xml:space="preserve">2</m:t>
                        </m:r>
                      </m:sup>
                    </m:sSup>
                    <m:r>
                      <m:t xml:space="preserve">=</m:t>
                    </m:r>
                    <m:r>
                      <m:t xml:space="preserve">1</m:t>
                    </m:r>
                    <m:r>
                      <m:t xml:space="preserve">⋅</m:t>
                    </m:r>
                    <m:sSup>
                      <m:e>
                        <m:r>
                          <m:t xml:space="preserve">10</m:t>
                        </m:r>
                      </m:e>
                      <m:sup>
                        <m:r>
                          <m:t xml:space="preserve">6</m:t>
                        </m:r>
                      </m:sup>
                    </m:sSup>
                    <m:sSup>
                      <m:e>
                        <m:r>
                          <m:t xml:space="preserve">𝑚</m:t>
                        </m:r>
                      </m:e>
                      <m:sup>
                        <m:r>
                          <m:t xml:space="preserve">2</m:t>
                        </m:r>
                      </m:sup>
                    </m:sSup>
                  </m:oMath>
                </a14:m>
              </a:p>
            </p:txBody>
          </p:sp>
        </mc:Choice>
        <mc:Fallback/>
      </mc:AlternateContent>
      <p:sp>
        <p:nvSpPr>
          <p:cNvPr id="477" name="Rectangle 372"/>
          <p:cNvSpPr/>
          <p:nvPr/>
        </p:nvSpPr>
        <p:spPr>
          <a:xfrm>
            <a:off x="58680" y="38880"/>
            <a:ext cx="44877240" cy="5358240"/>
          </a:xfrm>
          <a:prstGeom prst="rect">
            <a:avLst/>
          </a:prstGeom>
          <a:solidFill>
            <a:srgbClr val="ffbf00"/>
          </a:solidFill>
          <a:ln w="76320">
            <a:solidFill>
              <a:srgbClr val="e2ac09"/>
            </a:solidFill>
            <a:round/>
          </a:ln>
        </p:spPr>
        <p:style>
          <a:lnRef idx="0"/>
          <a:fillRef idx="0"/>
          <a:effectRef idx="0"/>
          <a:fontRef idx="minor"/>
        </p:style>
        <p:txBody>
          <a:bodyPr lIns="127800" rIns="127800" tIns="82800" bIns="82800" anchor="t">
            <a:noAutofit/>
          </a:bodyPr>
          <a:p>
            <a:pPr algn="just">
              <a:lnSpc>
                <a:spcPct val="100000"/>
              </a:lnSpc>
              <a:buNone/>
            </a:pPr>
            <a:r>
              <a:rPr b="1" i="1" lang="es-MX" sz="8930" spc="-1" strike="noStrike">
                <a:solidFill>
                  <a:srgbClr val="000000"/>
                </a:solidFill>
                <a:latin typeface="Arial"/>
                <a:ea typeface="Noto Sans CJK SC"/>
              </a:rPr>
              <a:t>Ejemplo.</a:t>
            </a:r>
            <a:r>
              <a:rPr b="0" i="1" lang="es-MX" sz="8930" spc="-1" strike="noStrike">
                <a:solidFill>
                  <a:srgbClr val="000000"/>
                </a:solidFill>
                <a:latin typeface="Arial"/>
                <a:ea typeface="Noto Sans CJK SC"/>
              </a:rPr>
              <a:t> Durante un año en particular, una cuenca de 5 km², recibe 800 mm de precipitación. El escurrimiento anual aforado en el exutorio de la cuenca fue de 2.35 millones de m³. Hacer una estimación del agua evaporada y transpirada por la cuenca durante el año.</a:t>
            </a:r>
            <a:endParaRPr b="0" lang="es-EC" sz="8930" spc="-1" strike="noStrike">
              <a:latin typeface="Arial"/>
            </a:endParaRPr>
          </a:p>
        </p:txBody>
      </p:sp>
      <p:pic>
        <p:nvPicPr>
          <p:cNvPr id="478" name="Picture 373" descr=""/>
          <p:cNvPicPr/>
          <p:nvPr/>
        </p:nvPicPr>
        <p:blipFill>
          <a:blip r:embed="rId1"/>
          <a:srcRect l="1707" t="18765" r="2317" b="1695"/>
          <a:stretch/>
        </p:blipFill>
        <p:spPr>
          <a:xfrm>
            <a:off x="32223600" y="11340000"/>
            <a:ext cx="10794240" cy="13543920"/>
          </a:xfrm>
          <a:prstGeom prst="rect">
            <a:avLst/>
          </a:prstGeom>
          <a:ln w="0">
            <a:noFill/>
          </a:ln>
        </p:spPr>
      </p:pic>
    </p:spTree>
  </p:cSld>
  <mc:AlternateContent>
    <mc:Choice Requires="p14">
      <p:transition spd="slow" p14:dur="2000"/>
    </mc:Choice>
    <mc:Fallback>
      <p:transition spd="slow"/>
    </mc:Fallback>
  </mc:AlternateContent>
  <p:timing>
    <p:tnLst>
      <p:par>
        <p:cTn id="99" dur="indefinite" restart="never" nodeType="tmRoot">
          <p:childTnLst>
            <p:seq>
              <p:cTn id="100" dur="indefinite" nodeType="mainSeq">
                <p:childTnLst>
                  <p:par>
                    <p:cTn id="101" fill="hold">
                      <p:stCondLst>
                        <p:cond delay="indefinite"/>
                      </p:stCondLst>
                      <p:childTnLst>
                        <p:par>
                          <p:cTn id="102" fill="hold">
                            <p:stCondLst>
                              <p:cond delay="0"/>
                            </p:stCondLst>
                            <p:childTnLst>
                              <p:par>
                                <p:cTn id="103" nodeType="clickEffect" fill="hold" presetClass="entr">
                                  <p:stCondLst>
                                    <p:cond delay="0"/>
                                  </p:stCondLst>
                                  <p:childTnLst>
                                    <p:set>
                                      <p:cBhvr>
                                        <p:cTn id="104" dur="1" fill="hold">
                                          <p:stCondLst>
                                            <p:cond delay="0"/>
                                          </p:stCondLst>
                                        </p:cTn>
                                        <p:tgtEl>
                                          <p:spTgt spid="470"/>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nodeType="clickEffect" fill="hold" presetClass="entr">
                                  <p:stCondLst>
                                    <p:cond delay="0"/>
                                  </p:stCondLst>
                                  <p:childTnLst>
                                    <p:set>
                                      <p:cBhvr>
                                        <p:cTn id="108" dur="1" fill="hold">
                                          <p:stCondLst>
                                            <p:cond delay="0"/>
                                          </p:stCondLst>
                                        </p:cTn>
                                        <p:tgtEl>
                                          <p:spTgt spid="472"/>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nodeType="clickEffect" fill="hold" presetClass="entr">
                                  <p:stCondLst>
                                    <p:cond delay="0"/>
                                  </p:stCondLst>
                                  <p:childTnLst>
                                    <p:set>
                                      <p:cBhvr>
                                        <p:cTn id="112" dur="1" fill="hold">
                                          <p:stCondLst>
                                            <p:cond delay="0"/>
                                          </p:stCondLst>
                                        </p:cTn>
                                        <p:tgtEl>
                                          <p:spTgt spid="469">
                                            <p:txEl>
                                              <p:pRg st="0" end="0"/>
                                            </p:txEl>
                                          </p:spTgt>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nodeType="clickEffect" fill="hold" presetClass="entr">
                                  <p:stCondLst>
                                    <p:cond delay="0"/>
                                  </p:stCondLst>
                                  <p:childTnLst>
                                    <p:set>
                                      <p:cBhvr>
                                        <p:cTn id="116" dur="1" fill="hold">
                                          <p:stCondLst>
                                            <p:cond delay="0"/>
                                          </p:stCondLst>
                                        </p:cTn>
                                        <p:tgtEl>
                                          <p:spTgt spid="4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 name="TextBox 1"/>
          <p:cNvSpPr/>
          <p:nvPr/>
        </p:nvSpPr>
        <p:spPr>
          <a:xfrm>
            <a:off x="2092320" y="7843680"/>
            <a:ext cx="40974120" cy="2477880"/>
          </a:xfrm>
          <a:prstGeom prst="rect">
            <a:avLst/>
          </a:prstGeom>
          <a:noFill/>
          <a:ln w="0">
            <a:noFill/>
          </a:ln>
        </p:spPr>
        <p:style>
          <a:lnRef idx="0"/>
          <a:fillRef idx="0"/>
          <a:effectRef idx="0"/>
          <a:fontRef idx="minor"/>
        </p:style>
        <p:txBody>
          <a:bodyPr lIns="0" rIns="0" tIns="0" bIns="0" anchor="t">
            <a:noAutofit/>
          </a:bodyPr>
          <a:p>
            <a:pPr algn="just">
              <a:lnSpc>
                <a:spcPct val="100000"/>
              </a:lnSpc>
              <a:spcAft>
                <a:spcPts val="3793"/>
              </a:spcAft>
              <a:buNone/>
            </a:pPr>
            <a:r>
              <a:rPr b="0" lang="es-MX" sz="9820" spc="-1" strike="noStrike">
                <a:solidFill>
                  <a:srgbClr val="000000"/>
                </a:solidFill>
                <a:latin typeface="Arial"/>
                <a:ea typeface="Noto Sans CJK SC"/>
              </a:rPr>
              <a:t>Solución:</a:t>
            </a:r>
            <a:endParaRPr b="0" lang="es-EC" sz="9820" spc="-1" strike="noStrike">
              <a:latin typeface="Arial"/>
            </a:endParaRPr>
          </a:p>
        </p:txBody>
      </p:sp>
      <p:sp>
        <p:nvSpPr>
          <p:cNvPr id="480" name="TextBox 2"/>
          <p:cNvSpPr/>
          <p:nvPr/>
        </p:nvSpPr>
        <p:spPr>
          <a:xfrm>
            <a:off x="1936440" y="10095120"/>
            <a:ext cx="40974120" cy="3270240"/>
          </a:xfrm>
          <a:prstGeom prst="rect">
            <a:avLst/>
          </a:prstGeom>
          <a:noFill/>
          <a:ln w="0">
            <a:noFill/>
          </a:ln>
        </p:spPr>
        <p:style>
          <a:lnRef idx="0"/>
          <a:fillRef idx="0"/>
          <a:effectRef idx="0"/>
          <a:fontRef idx="minor"/>
        </p:style>
        <p:txBody>
          <a:bodyPr lIns="0" rIns="0" tIns="0" bIns="0" anchor="t">
            <a:noAutofit/>
          </a:bodyPr>
          <a:p>
            <a:pPr>
              <a:lnSpc>
                <a:spcPct val="100000"/>
              </a:lnSpc>
              <a:spcAft>
                <a:spcPts val="3793"/>
              </a:spcAft>
              <a:buNone/>
            </a:pPr>
            <a:r>
              <a:rPr b="0" lang="es-MX" sz="9820" spc="-1" strike="noStrike">
                <a:solidFill>
                  <a:srgbClr val="000000"/>
                </a:solidFill>
                <a:latin typeface="Arial"/>
                <a:ea typeface="Noto Sans CJK SC"/>
              </a:rPr>
              <a:t>P - R - E - T - G = </a:t>
            </a:r>
            <a:r>
              <a:rPr b="0" lang="es-MX" sz="9820" spc="-1" strike="noStrike">
                <a:solidFill>
                  <a:srgbClr val="000000"/>
                </a:solidFill>
                <a:latin typeface="Arial"/>
                <a:ea typeface="Arial"/>
              </a:rPr>
              <a:t>ΔS</a:t>
            </a:r>
            <a:endParaRPr b="0" lang="es-EC" sz="9820" spc="-1" strike="noStrike">
              <a:latin typeface="Arial"/>
            </a:endParaRPr>
          </a:p>
          <a:p>
            <a:pPr>
              <a:lnSpc>
                <a:spcPct val="100000"/>
              </a:lnSpc>
              <a:spcAft>
                <a:spcPts val="3793"/>
              </a:spcAft>
              <a:buNone/>
            </a:pPr>
            <a:r>
              <a:rPr b="0" lang="es-MX" sz="9820" spc="-1" strike="noStrike">
                <a:solidFill>
                  <a:srgbClr val="000000"/>
                </a:solidFill>
                <a:latin typeface="Arial"/>
                <a:ea typeface="Arial"/>
              </a:rPr>
              <a:t>E + T = ET = P </a:t>
            </a:r>
            <a:r>
              <a:rPr b="0" lang="es-MX" sz="9820" spc="-1" strike="noStrike">
                <a:solidFill>
                  <a:srgbClr val="000000"/>
                </a:solidFill>
                <a:latin typeface="Arial"/>
                <a:ea typeface="Noto Sans CJK SC"/>
              </a:rPr>
              <a:t>-</a:t>
            </a:r>
            <a:r>
              <a:rPr b="0" lang="es-MX" sz="9820" spc="-1" strike="noStrike">
                <a:solidFill>
                  <a:srgbClr val="000000"/>
                </a:solidFill>
                <a:latin typeface="Arial"/>
                <a:ea typeface="Arial"/>
              </a:rPr>
              <a:t> R - G - ΔS   </a:t>
            </a:r>
            <a:endParaRPr b="0" lang="es-EC" sz="9820" spc="-1" strike="noStrike">
              <a:latin typeface="Arial"/>
            </a:endParaRPr>
          </a:p>
        </p:txBody>
      </p:sp>
      <p:sp>
        <p:nvSpPr>
          <p:cNvPr id="481" name="TextBox 3"/>
          <p:cNvSpPr/>
          <p:nvPr/>
        </p:nvSpPr>
        <p:spPr>
          <a:xfrm>
            <a:off x="2094120" y="14434200"/>
            <a:ext cx="40974120" cy="5577840"/>
          </a:xfrm>
          <a:prstGeom prst="rect">
            <a:avLst/>
          </a:prstGeom>
          <a:noFill/>
          <a:ln w="0">
            <a:noFill/>
          </a:ln>
        </p:spPr>
        <p:style>
          <a:lnRef idx="0"/>
          <a:fillRef idx="0"/>
          <a:effectRef idx="0"/>
          <a:fontRef idx="minor"/>
        </p:style>
        <p:txBody>
          <a:bodyPr lIns="0" rIns="0" tIns="0" bIns="0" anchor="t">
            <a:noAutofit/>
          </a:bodyPr>
          <a:p>
            <a:pPr algn="just">
              <a:lnSpc>
                <a:spcPct val="100000"/>
              </a:lnSpc>
              <a:spcAft>
                <a:spcPts val="3793"/>
              </a:spcAft>
              <a:buNone/>
            </a:pPr>
            <a:r>
              <a:rPr b="1" lang="es-MX" sz="9820" spc="-1" strike="noStrike">
                <a:solidFill>
                  <a:srgbClr val="000000"/>
                </a:solidFill>
                <a:latin typeface="Arial"/>
                <a:ea typeface="Noto Sans CJK SC"/>
              </a:rPr>
              <a:t>Considere los supuestos del ejemplo anterior:</a:t>
            </a:r>
            <a:r>
              <a:rPr b="0" lang="es-MX" sz="9820" spc="-1" strike="noStrike">
                <a:solidFill>
                  <a:srgbClr val="000000"/>
                </a:solidFill>
                <a:latin typeface="Arial"/>
                <a:ea typeface="Noto Sans CJK SC"/>
              </a:rPr>
              <a:t> que no existe pérdidas por flujos subterráneos y que el agua subterránea no cambia con el tiempo (válido únicamente para periodos largos), entonces tenemos: ET = P – R.</a:t>
            </a:r>
            <a:endParaRPr b="0" lang="es-EC" sz="9820" spc="-1" strike="noStrike">
              <a:latin typeface="Arial"/>
            </a:endParaRPr>
          </a:p>
        </p:txBody>
      </p:sp>
      <p:sp>
        <p:nvSpPr>
          <p:cNvPr id="482" name="TextBox 4"/>
          <p:cNvSpPr/>
          <p:nvPr/>
        </p:nvSpPr>
        <p:spPr>
          <a:xfrm>
            <a:off x="2095560" y="20381760"/>
            <a:ext cx="40974120" cy="2788200"/>
          </a:xfrm>
          <a:prstGeom prst="rect">
            <a:avLst/>
          </a:prstGeom>
          <a:noFill/>
          <a:ln w="0">
            <a:noFill/>
          </a:ln>
        </p:spPr>
        <p:style>
          <a:lnRef idx="0"/>
          <a:fillRef idx="0"/>
          <a:effectRef idx="0"/>
          <a:fontRef idx="minor"/>
        </p:style>
        <p:txBody>
          <a:bodyPr lIns="0" rIns="0" tIns="0" bIns="0" anchor="t">
            <a:noAutofit/>
          </a:bodyPr>
          <a:p>
            <a:pPr algn="just">
              <a:lnSpc>
                <a:spcPct val="100000"/>
              </a:lnSpc>
              <a:spcAft>
                <a:spcPts val="3793"/>
              </a:spcAft>
              <a:buNone/>
            </a:pPr>
            <a:r>
              <a:rPr b="0" lang="es-MX" sz="9820" spc="-1" strike="noStrike">
                <a:solidFill>
                  <a:srgbClr val="000000"/>
                </a:solidFill>
                <a:latin typeface="Arial"/>
                <a:ea typeface="Noto Sans CJK SC"/>
              </a:rPr>
              <a:t>Además, debe transformar el escurrimiento (R) a lámina en mm/año.</a:t>
            </a:r>
            <a:endParaRPr b="0" lang="es-EC" sz="9820" spc="-1" strike="noStrike">
              <a:latin typeface="Arial"/>
            </a:endParaRPr>
          </a:p>
        </p:txBody>
      </p:sp>
      <p:sp>
        <p:nvSpPr>
          <p:cNvPr id="483" name="Rectangle 378"/>
          <p:cNvSpPr/>
          <p:nvPr/>
        </p:nvSpPr>
        <p:spPr>
          <a:xfrm>
            <a:off x="720000" y="758880"/>
            <a:ext cx="43560000" cy="5358240"/>
          </a:xfrm>
          <a:prstGeom prst="rect">
            <a:avLst/>
          </a:prstGeom>
          <a:solidFill>
            <a:srgbClr val="ffff6d"/>
          </a:solidFill>
          <a:ln w="76320">
            <a:solidFill>
              <a:srgbClr val="e2ac09"/>
            </a:solidFill>
            <a:round/>
          </a:ln>
        </p:spPr>
        <p:style>
          <a:lnRef idx="0"/>
          <a:fillRef idx="0"/>
          <a:effectRef idx="0"/>
          <a:fontRef idx="minor"/>
        </p:style>
        <p:txBody>
          <a:bodyPr lIns="127800" rIns="127800" tIns="82800" bIns="82800" anchor="t">
            <a:noAutofit/>
          </a:bodyPr>
          <a:p>
            <a:pPr algn="just">
              <a:lnSpc>
                <a:spcPct val="100000"/>
              </a:lnSpc>
              <a:buNone/>
            </a:pPr>
            <a:r>
              <a:rPr b="1" i="1" lang="es-MX" sz="8930" spc="-1" strike="noStrike">
                <a:solidFill>
                  <a:srgbClr val="000000"/>
                </a:solidFill>
                <a:latin typeface="Arial"/>
                <a:ea typeface="Noto Sans CJK SC"/>
              </a:rPr>
              <a:t>Ejercicio.</a:t>
            </a:r>
            <a:r>
              <a:rPr b="0" i="1" lang="es-MX" sz="8930" spc="-1" strike="noStrike">
                <a:solidFill>
                  <a:srgbClr val="000000"/>
                </a:solidFill>
                <a:latin typeface="Arial"/>
                <a:ea typeface="Noto Sans CJK SC"/>
              </a:rPr>
              <a:t> Una cuenca de 10.5 km² recibe en un año 800 mm de precipitación. El escurrimiento anual aforado en la desembocadura de la cuenca fue de 1.95 millones de m³. Hacer una estimación del agua evaporada y transpirada por la cuenca durante el año.  </a:t>
            </a:r>
            <a:endParaRPr b="0" lang="es-EC" sz="893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4" name="TextBox 1"/>
          <p:cNvSpPr/>
          <p:nvPr/>
        </p:nvSpPr>
        <p:spPr>
          <a:xfrm>
            <a:off x="2095560" y="22149360"/>
            <a:ext cx="40974120" cy="1671120"/>
          </a:xfrm>
          <a:prstGeom prst="rect">
            <a:avLst/>
          </a:prstGeom>
          <a:noFill/>
          <a:ln w="0">
            <a:noFill/>
          </a:ln>
        </p:spPr>
        <p:style>
          <a:lnRef idx="0"/>
          <a:fillRef idx="0"/>
          <a:effectRef idx="0"/>
          <a:fontRef idx="minor"/>
        </p:style>
        <p:txBody>
          <a:bodyPr lIns="0" rIns="0" tIns="0" bIns="0" anchor="t">
            <a:noAutofit/>
          </a:bodyPr>
          <a:p>
            <a:pPr algn="just">
              <a:lnSpc>
                <a:spcPct val="100000"/>
              </a:lnSpc>
              <a:spcAft>
                <a:spcPts val="3793"/>
              </a:spcAft>
              <a:buNone/>
            </a:pPr>
            <a:r>
              <a:rPr b="0" lang="es-MX" sz="9820" spc="-1" strike="noStrike">
                <a:solidFill>
                  <a:srgbClr val="000000"/>
                </a:solidFill>
                <a:latin typeface="Arial"/>
                <a:ea typeface="Noto Sans CJK SC"/>
              </a:rPr>
              <a:t>Por lo tanto</a:t>
            </a:r>
            <a:endParaRPr b="0" lang="es-EC" sz="9820" spc="-1" strike="noStrike">
              <a:latin typeface="Arial"/>
            </a:endParaRPr>
          </a:p>
        </p:txBody>
      </p:sp>
      <mc:AlternateContent>
        <mc:Choice xmlns:a14="http://schemas.microsoft.com/office/drawing/2010/main" Requires="a14">
          <p:sp>
            <p:nvSpPr>
              <p:cNvPr id="485" name="TextBox 2"/>
              <p:cNvSpPr txBox="1"/>
              <p:nvPr/>
            </p:nvSpPr>
            <p:spPr>
              <a:xfrm>
                <a:off x="6831360" y="14181840"/>
                <a:ext cx="21387600" cy="3471120"/>
              </a:xfrm>
              <a:prstGeom prst="rect">
                <a:avLst/>
              </a:prstGeom>
            </p:spPr>
            <p:txBody>
              <a:bodyPr/>
              <a:p>
                <a14:m>
                  <m:oMath xmlns:m="http://schemas.openxmlformats.org/officeDocument/2006/math">
                    <m:r>
                      <m:t xml:space="preserve">𝑅</m:t>
                    </m:r>
                    <m:r>
                      <m:t xml:space="preserve">=</m:t>
                    </m:r>
                    <m:d>
                      <m:dPr>
                        <m:begChr m:val="("/>
                        <m:endChr m:val=")"/>
                      </m:dPr>
                      <m:e>
                        <m:f>
                          <m:num>
                            <m:r>
                              <m:t xml:space="preserve">𝑣𝑜𝑙𝑢𝑚𝑒𝑛</m:t>
                            </m:r>
                            <m:d>
                              <m:dPr>
                                <m:begChr m:val="("/>
                                <m:endChr m:val=")"/>
                              </m:dPr>
                              <m:e>
                                <m:f>
                                  <m:fPr>
                                    <m:type m:val="lin"/>
                                  </m:fPr>
                                  <m:num>
                                    <m:sSup>
                                      <m:e>
                                        <m:r>
                                          <m:t xml:space="preserve">𝑚</m:t>
                                        </m:r>
                                      </m:e>
                                      <m:sup>
                                        <m:r>
                                          <m:t xml:space="preserve">3</m:t>
                                        </m:r>
                                      </m:sup>
                                    </m:sSup>
                                  </m:num>
                                  <m:den>
                                    <m:r>
                                      <m:t xml:space="preserve">𝑎</m:t>
                                    </m:r>
                                    <m:r>
                                      <m:t xml:space="preserve">ñ</m:t>
                                    </m:r>
                                    <m:r>
                                      <m:t xml:space="preserve">𝑜</m:t>
                                    </m:r>
                                  </m:den>
                                </m:f>
                              </m:e>
                            </m:d>
                          </m:num>
                          <m:den>
                            <m:r>
                              <m:t xml:space="preserve">𝐴𝑐𝑢𝑒𝑛𝑐𝑎</m:t>
                            </m:r>
                            <m:d>
                              <m:dPr>
                                <m:begChr m:val="("/>
                                <m:endChr m:val=")"/>
                              </m:dPr>
                              <m:e>
                                <m:sSup>
                                  <m:e>
                                    <m:r>
                                      <m:t xml:space="preserve">𝑚</m:t>
                                    </m:r>
                                  </m:e>
                                  <m:sup>
                                    <m:r>
                                      <m:t xml:space="preserve">2</m:t>
                                    </m:r>
                                  </m:sup>
                                </m:sSup>
                              </m:e>
                            </m:d>
                          </m:den>
                        </m:f>
                      </m:e>
                    </m:d>
                    <m:d>
                      <m:dPr>
                        <m:begChr m:val="("/>
                        <m:endChr m:val=")"/>
                      </m:dPr>
                      <m:e>
                        <m:f>
                          <m:num>
                            <m:r>
                              <m:t xml:space="preserve">1000</m:t>
                            </m:r>
                            <m:r>
                              <m:t xml:space="preserve">𝑚𝑚</m:t>
                            </m:r>
                          </m:num>
                          <m:den>
                            <m:r>
                              <m:t xml:space="preserve">𝑚</m:t>
                            </m:r>
                          </m:den>
                        </m:f>
                      </m:e>
                    </m:d>
                    <m:r>
                      <m:t xml:space="preserve">=</m:t>
                    </m:r>
                    <m:f>
                      <m:fPr>
                        <m:type m:val="lin"/>
                      </m:fPr>
                      <m:num>
                        <m:r>
                          <m:t xml:space="preserve">𝑚𝑚</m:t>
                        </m:r>
                      </m:num>
                      <m:den>
                        <m:r>
                          <m:t xml:space="preserve">𝑎</m:t>
                        </m:r>
                        <m:r>
                          <m:t xml:space="preserve">ñ</m:t>
                        </m:r>
                        <m:r>
                          <m:t xml:space="preserve">𝑜</m:t>
                        </m:r>
                      </m:den>
                    </m:f>
                  </m:oMath>
                </a14:m>
              </a:p>
            </p:txBody>
          </p:sp>
        </mc:Choice>
        <mc:Fallback/>
      </mc:AlternateContent>
      <p:sp>
        <p:nvSpPr>
          <p:cNvPr id="486" name="TextBox 3"/>
          <p:cNvSpPr/>
          <p:nvPr/>
        </p:nvSpPr>
        <p:spPr>
          <a:xfrm>
            <a:off x="2097000" y="12187440"/>
            <a:ext cx="40974120" cy="1669680"/>
          </a:xfrm>
          <a:prstGeom prst="rect">
            <a:avLst/>
          </a:prstGeom>
          <a:noFill/>
          <a:ln w="0">
            <a:noFill/>
          </a:ln>
        </p:spPr>
        <p:style>
          <a:lnRef idx="0"/>
          <a:fillRef idx="0"/>
          <a:effectRef idx="0"/>
          <a:fontRef idx="minor"/>
        </p:style>
        <p:txBody>
          <a:bodyPr lIns="0" rIns="0" tIns="0" bIns="0" anchor="t">
            <a:noAutofit/>
          </a:bodyPr>
          <a:p>
            <a:pPr algn="just">
              <a:lnSpc>
                <a:spcPct val="100000"/>
              </a:lnSpc>
              <a:spcAft>
                <a:spcPts val="3793"/>
              </a:spcAft>
              <a:buNone/>
            </a:pPr>
            <a:r>
              <a:rPr b="0" lang="es-MX" sz="9820" spc="-1" strike="noStrike">
                <a:solidFill>
                  <a:srgbClr val="000000"/>
                </a:solidFill>
                <a:latin typeface="Arial"/>
                <a:ea typeface="Noto Sans CJK SC"/>
              </a:rPr>
              <a:t>Transformar el volumen a lámina</a:t>
            </a:r>
            <a:endParaRPr b="0" lang="es-EC" sz="9820" spc="-1" strike="noStrike">
              <a:latin typeface="Arial"/>
            </a:endParaRPr>
          </a:p>
        </p:txBody>
      </p:sp>
      <mc:AlternateContent>
        <mc:Choice xmlns:a14="http://schemas.microsoft.com/office/drawing/2010/main" Requires="a14">
          <p:sp>
            <p:nvSpPr>
              <p:cNvPr id="487" name="TextBox 4"/>
              <p:cNvSpPr txBox="1"/>
              <p:nvPr/>
            </p:nvSpPr>
            <p:spPr>
              <a:xfrm>
                <a:off x="6831360" y="18199440"/>
                <a:ext cx="25381080" cy="3471120"/>
              </a:xfrm>
              <a:prstGeom prst="rect">
                <a:avLst/>
              </a:prstGeom>
            </p:spPr>
            <p:txBody>
              <a:bodyPr/>
              <a:p>
                <a14:m>
                  <m:oMath xmlns:m="http://schemas.openxmlformats.org/officeDocument/2006/math">
                    <m:r>
                      <m:t xml:space="preserve">𝑅</m:t>
                    </m:r>
                    <m:r>
                      <m:t xml:space="preserve">=</m:t>
                    </m:r>
                    <m:d>
                      <m:dPr>
                        <m:begChr m:val="("/>
                        <m:endChr m:val=")"/>
                      </m:dPr>
                      <m:e>
                        <m:f>
                          <m:num>
                            <m:r>
                              <m:t xml:space="preserve">1.95</m:t>
                            </m:r>
                            <m:r>
                              <m:t xml:space="preserve">×</m:t>
                            </m:r>
                            <m:sSup>
                              <m:e>
                                <m:r>
                                  <m:t xml:space="preserve">10</m:t>
                                </m:r>
                              </m:e>
                              <m:sup>
                                <m:r>
                                  <m:t xml:space="preserve">6</m:t>
                                </m:r>
                              </m:sup>
                            </m:sSup>
                            <m:d>
                              <m:dPr>
                                <m:begChr m:val="("/>
                                <m:endChr m:val=")"/>
                              </m:dPr>
                              <m:e>
                                <m:f>
                                  <m:fPr>
                                    <m:type m:val="lin"/>
                                  </m:fPr>
                                  <m:num>
                                    <m:sSup>
                                      <m:e>
                                        <m:r>
                                          <m:t xml:space="preserve">𝑚</m:t>
                                        </m:r>
                                      </m:e>
                                      <m:sup>
                                        <m:r>
                                          <m:t xml:space="preserve">3</m:t>
                                        </m:r>
                                      </m:sup>
                                    </m:sSup>
                                  </m:num>
                                  <m:den>
                                    <m:r>
                                      <m:t xml:space="preserve">𝑎</m:t>
                                    </m:r>
                                    <m:r>
                                      <m:t xml:space="preserve">ñ</m:t>
                                    </m:r>
                                    <m:r>
                                      <m:t xml:space="preserve">𝑜</m:t>
                                    </m:r>
                                  </m:den>
                                </m:f>
                              </m:e>
                            </m:d>
                          </m:num>
                          <m:den>
                            <m:r>
                              <m:t xml:space="preserve">1.05</m:t>
                            </m:r>
                            <m:r>
                              <m:t xml:space="preserve">×</m:t>
                            </m:r>
                            <m:sSup>
                              <m:e>
                                <m:r>
                                  <m:t xml:space="preserve">10</m:t>
                                </m:r>
                              </m:e>
                              <m:sup>
                                <m:r>
                                  <m:t xml:space="preserve">7</m:t>
                                </m:r>
                              </m:sup>
                            </m:sSup>
                            <m:d>
                              <m:dPr>
                                <m:begChr m:val="("/>
                                <m:endChr m:val=")"/>
                              </m:dPr>
                              <m:e>
                                <m:sSup>
                                  <m:e>
                                    <m:r>
                                      <m:t xml:space="preserve">𝑚</m:t>
                                    </m:r>
                                  </m:e>
                                  <m:sup>
                                    <m:r>
                                      <m:t xml:space="preserve">2</m:t>
                                    </m:r>
                                  </m:sup>
                                </m:sSup>
                              </m:e>
                            </m:d>
                          </m:den>
                        </m:f>
                      </m:e>
                    </m:d>
                    <m:d>
                      <m:dPr>
                        <m:begChr m:val="("/>
                        <m:endChr m:val=")"/>
                      </m:dPr>
                      <m:e>
                        <m:f>
                          <m:num>
                            <m:r>
                              <m:t xml:space="preserve">1</m:t>
                            </m:r>
                            <m:r>
                              <m:t xml:space="preserve">×</m:t>
                            </m:r>
                            <m:sSup>
                              <m:e>
                                <m:r>
                                  <m:t xml:space="preserve">10</m:t>
                                </m:r>
                              </m:e>
                              <m:sup>
                                <m:r>
                                  <m:t xml:space="preserve">3</m:t>
                                </m:r>
                              </m:sup>
                            </m:sSup>
                            <m:r>
                              <m:t xml:space="preserve">𝑚𝑚</m:t>
                            </m:r>
                          </m:num>
                          <m:den>
                            <m:r>
                              <m:t xml:space="preserve">𝑚</m:t>
                            </m:r>
                          </m:den>
                        </m:f>
                      </m:e>
                    </m:d>
                    <m:r>
                      <m:t xml:space="preserve">=</m:t>
                    </m:r>
                    <m:r>
                      <m:t xml:space="preserve">185.7</m:t>
                    </m:r>
                    <m:f>
                      <m:fPr>
                        <m:type m:val="lin"/>
                      </m:fPr>
                      <m:num>
                        <m:r>
                          <m:t xml:space="preserve">𝑚𝑚</m:t>
                        </m:r>
                      </m:num>
                      <m:den>
                        <m:r>
                          <m:t xml:space="preserve">𝑎</m:t>
                        </m:r>
                        <m:r>
                          <m:t xml:space="preserve">ñ</m:t>
                        </m:r>
                        <m:r>
                          <m:t xml:space="preserve">𝑜</m:t>
                        </m:r>
                      </m:den>
                    </m:f>
                  </m:oMath>
                </a14:m>
              </a:p>
            </p:txBody>
          </p:sp>
        </mc:Choice>
        <mc:Fallback/>
      </mc:AlternateContent>
      <mc:AlternateContent>
        <mc:Choice xmlns:a14="http://schemas.microsoft.com/office/drawing/2010/main" Requires="a14">
          <p:sp>
            <p:nvSpPr>
              <p:cNvPr id="488" name="TextBox 5"/>
              <p:cNvSpPr txBox="1"/>
              <p:nvPr/>
            </p:nvSpPr>
            <p:spPr>
              <a:xfrm>
                <a:off x="6831360" y="24399000"/>
                <a:ext cx="19060920" cy="1248480"/>
              </a:xfrm>
              <a:prstGeom prst="rect">
                <a:avLst/>
              </a:prstGeom>
            </p:spPr>
            <p:txBody>
              <a:bodyPr/>
              <a:p>
                <a14:m>
                  <m:oMath xmlns:m="http://schemas.openxmlformats.org/officeDocument/2006/math">
                    <m:r>
                      <m:t xml:space="preserve">𝐸𝑇</m:t>
                    </m:r>
                    <m:r>
                      <m:t xml:space="preserve">=</m:t>
                    </m:r>
                    <m:r>
                      <m:t xml:space="preserve">𝑃</m:t>
                    </m:r>
                    <m:r>
                      <m:t xml:space="preserve">−</m:t>
                    </m:r>
                    <m:r>
                      <m:t xml:space="preserve">𝑅</m:t>
                    </m:r>
                    <m:r>
                      <m:t xml:space="preserve">=</m:t>
                    </m:r>
                    <m:r>
                      <m:t xml:space="preserve">800</m:t>
                    </m:r>
                    <m:r>
                      <m:t xml:space="preserve">−</m:t>
                    </m:r>
                    <m:r>
                      <m:t xml:space="preserve">185.7</m:t>
                    </m:r>
                    <m:r>
                      <m:t xml:space="preserve">=</m:t>
                    </m:r>
                    <m:r>
                      <m:t xml:space="preserve">614.3</m:t>
                    </m:r>
                    <m:f>
                      <m:fPr>
                        <m:type m:val="lin"/>
                      </m:fPr>
                      <m:num>
                        <m:r>
                          <m:t xml:space="preserve">𝑚𝑚</m:t>
                        </m:r>
                      </m:num>
                      <m:den>
                        <m:r>
                          <m:t xml:space="preserve">𝑎</m:t>
                        </m:r>
                        <m:r>
                          <m:t xml:space="preserve">ñ</m:t>
                        </m:r>
                        <m:r>
                          <m:t xml:space="preserve">𝑜</m:t>
                        </m:r>
                      </m:den>
                    </m:f>
                  </m:oMath>
                </a14:m>
              </a:p>
            </p:txBody>
          </p:sp>
        </mc:Choice>
        <mc:Fallback/>
      </mc:AlternateContent>
      <mc:AlternateContent>
        <mc:Choice xmlns:a14="http://schemas.microsoft.com/office/drawing/2010/main" Requires="a14">
          <p:sp>
            <p:nvSpPr>
              <p:cNvPr id="489" name="TextBox 6"/>
              <p:cNvSpPr txBox="1"/>
              <p:nvPr/>
            </p:nvSpPr>
            <p:spPr>
              <a:xfrm>
                <a:off x="2072880" y="10325160"/>
                <a:ext cx="5316120" cy="1248480"/>
              </a:xfrm>
              <a:prstGeom prst="rect">
                <a:avLst/>
              </a:prstGeom>
            </p:spPr>
            <p:txBody>
              <a:bodyPr/>
              <a:p>
                <a14:m>
                  <m:oMath xmlns:m="http://schemas.openxmlformats.org/officeDocument/2006/math">
                    <m:r>
                      <m:t xml:space="preserve">𝐸𝑇</m:t>
                    </m:r>
                    <m:r>
                      <m:t xml:space="preserve">=</m:t>
                    </m:r>
                    <m:r>
                      <m:t xml:space="preserve">𝑃</m:t>
                    </m:r>
                    <m:r>
                      <m:t xml:space="preserve">−</m:t>
                    </m:r>
                    <m:r>
                      <m:t xml:space="preserve">𝑅</m:t>
                    </m:r>
                  </m:oMath>
                </a14:m>
              </a:p>
            </p:txBody>
          </p:sp>
        </mc:Choice>
        <mc:Fallback/>
      </mc:AlternateContent>
      <p:sp>
        <p:nvSpPr>
          <p:cNvPr id="490" name="TextBox 7"/>
          <p:cNvSpPr/>
          <p:nvPr/>
        </p:nvSpPr>
        <p:spPr>
          <a:xfrm>
            <a:off x="2097000" y="8007840"/>
            <a:ext cx="40974120" cy="1671120"/>
          </a:xfrm>
          <a:prstGeom prst="rect">
            <a:avLst/>
          </a:prstGeom>
          <a:noFill/>
          <a:ln w="0">
            <a:noFill/>
          </a:ln>
        </p:spPr>
        <p:style>
          <a:lnRef idx="0"/>
          <a:fillRef idx="0"/>
          <a:effectRef idx="0"/>
          <a:fontRef idx="minor"/>
        </p:style>
        <p:txBody>
          <a:bodyPr lIns="0" rIns="0" tIns="0" bIns="0" anchor="t">
            <a:noAutofit/>
          </a:bodyPr>
          <a:p>
            <a:pPr algn="just">
              <a:lnSpc>
                <a:spcPct val="100000"/>
              </a:lnSpc>
              <a:spcAft>
                <a:spcPts val="3793"/>
              </a:spcAft>
              <a:buNone/>
            </a:pPr>
            <a:r>
              <a:rPr b="0" lang="es-MX" sz="9820" spc="-1" strike="noStrike">
                <a:solidFill>
                  <a:srgbClr val="000000"/>
                </a:solidFill>
                <a:latin typeface="Arial"/>
                <a:ea typeface="Noto Sans CJK SC"/>
              </a:rPr>
              <a:t>Entonces se tiene</a:t>
            </a:r>
            <a:endParaRPr b="0" lang="es-EC" sz="9820" spc="-1" strike="noStrike">
              <a:latin typeface="Arial"/>
            </a:endParaRPr>
          </a:p>
        </p:txBody>
      </p:sp>
      <p:sp>
        <p:nvSpPr>
          <p:cNvPr id="491" name="Rectangle 386"/>
          <p:cNvSpPr/>
          <p:nvPr/>
        </p:nvSpPr>
        <p:spPr>
          <a:xfrm>
            <a:off x="59040" y="38880"/>
            <a:ext cx="44877240" cy="5358240"/>
          </a:xfrm>
          <a:prstGeom prst="rect">
            <a:avLst/>
          </a:prstGeom>
          <a:solidFill>
            <a:srgbClr val="ffff6d"/>
          </a:solidFill>
          <a:ln w="76320">
            <a:solidFill>
              <a:srgbClr val="e2ac09"/>
            </a:solidFill>
            <a:round/>
          </a:ln>
        </p:spPr>
        <p:style>
          <a:lnRef idx="0"/>
          <a:fillRef idx="0"/>
          <a:effectRef idx="0"/>
          <a:fontRef idx="minor"/>
        </p:style>
        <p:txBody>
          <a:bodyPr lIns="127800" rIns="127800" tIns="82800" bIns="82800" anchor="t">
            <a:noAutofit/>
          </a:bodyPr>
          <a:p>
            <a:pPr algn="just">
              <a:lnSpc>
                <a:spcPct val="100000"/>
              </a:lnSpc>
              <a:buNone/>
            </a:pPr>
            <a:r>
              <a:rPr b="1" i="1" lang="es-MX" sz="8930" spc="-1" strike="noStrike">
                <a:solidFill>
                  <a:srgbClr val="000000"/>
                </a:solidFill>
                <a:latin typeface="Arial"/>
                <a:ea typeface="Noto Sans CJK SC"/>
              </a:rPr>
              <a:t>Ejercicio.</a:t>
            </a:r>
            <a:r>
              <a:rPr b="0" i="1" lang="es-MX" sz="8930" spc="-1" strike="noStrike">
                <a:solidFill>
                  <a:srgbClr val="000000"/>
                </a:solidFill>
                <a:latin typeface="Arial"/>
                <a:ea typeface="Noto Sans CJK SC"/>
              </a:rPr>
              <a:t> Una cuenca de 10.5 km² recibe en un año 800 mm de precipitación. El escurrimiento anual aforado en la desembocadura de la cuenca fue de 1.95 millones de m³. Hacer una estimación del agua evaporada y transpirada por la cuenca durante el año.  </a:t>
            </a:r>
            <a:endParaRPr b="0" lang="es-EC" sz="8930" spc="-1" strike="noStrike">
              <a:latin typeface="Arial"/>
            </a:endParaRPr>
          </a:p>
        </p:txBody>
      </p:sp>
    </p:spTree>
  </p:cSld>
  <mc:AlternateContent>
    <mc:Choice Requires="p14">
      <p:transition spd="slow" p14:dur="2000"/>
    </mc:Choice>
    <mc:Fallback>
      <p:transition spd="slow"/>
    </mc:Fallback>
  </mc:AlternateContent>
  <p:timing>
    <p:tnLst>
      <p:par>
        <p:cTn id="117" dur="indefinite" restart="never" nodeType="tmRoot">
          <p:childTnLst>
            <p:seq>
              <p:cTn id="118" dur="indefinite" nodeType="mainSeq">
                <p:childTnLst>
                  <p:par>
                    <p:cTn id="119" fill="hold">
                      <p:stCondLst>
                        <p:cond delay="indefinite"/>
                      </p:stCondLst>
                      <p:childTnLst>
                        <p:par>
                          <p:cTn id="120" fill="hold">
                            <p:stCondLst>
                              <p:cond delay="0"/>
                            </p:stCondLst>
                            <p:childTnLst>
                              <p:par>
                                <p:cTn id="121" nodeType="clickEffect" fill="hold" presetClass="entr">
                                  <p:stCondLst>
                                    <p:cond delay="0"/>
                                  </p:stCondLst>
                                  <p:childTnLst>
                                    <p:set>
                                      <p:cBhvr>
                                        <p:cTn id="122" dur="1" fill="hold">
                                          <p:stCondLst>
                                            <p:cond delay="0"/>
                                          </p:stCondLst>
                                        </p:cTn>
                                        <p:tgtEl>
                                          <p:spTgt spid="485"/>
                                        </p:tgtEl>
                                        <p:attrNameLst>
                                          <p:attrName>style.visibility</p:attrName>
                                        </p:attrNameLst>
                                      </p:cBhvr>
                                      <p:to>
                                        <p:strVal val="visible"/>
                                      </p:to>
                                    </p:set>
                                  </p:childTnLst>
                                </p:cTn>
                              </p:par>
                              <p:par>
                                <p:cTn id="123" nodeType="withEffect" fill="hold" presetClass="entr">
                                  <p:stCondLst>
                                    <p:cond delay="0"/>
                                  </p:stCondLst>
                                  <p:childTnLst>
                                    <p:set>
                                      <p:cBhvr>
                                        <p:cTn id="124" dur="1" fill="hold">
                                          <p:stCondLst>
                                            <p:cond delay="0"/>
                                          </p:stCondLst>
                                        </p:cTn>
                                        <p:tgtEl>
                                          <p:spTgt spid="487"/>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nodeType="clickEffect" fill="hold" presetClass="entr">
                                  <p:stCondLst>
                                    <p:cond delay="0"/>
                                  </p:stCondLst>
                                  <p:childTnLst>
                                    <p:set>
                                      <p:cBhvr>
                                        <p:cTn id="128" dur="1" fill="hold">
                                          <p:stCondLst>
                                            <p:cond delay="0"/>
                                          </p:stCondLst>
                                        </p:cTn>
                                        <p:tgtEl>
                                          <p:spTgt spid="484"/>
                                        </p:tgtEl>
                                        <p:attrNameLst>
                                          <p:attrName>style.visibility</p:attrName>
                                        </p:attrNameLst>
                                      </p:cBhvr>
                                      <p:to>
                                        <p:strVal val="visible"/>
                                      </p:to>
                                    </p:set>
                                  </p:childTnLst>
                                </p:cTn>
                              </p:par>
                              <p:par>
                                <p:cTn id="129" nodeType="withEffect" fill="hold" presetClass="entr">
                                  <p:stCondLst>
                                    <p:cond delay="0"/>
                                  </p:stCondLst>
                                  <p:childTnLst>
                                    <p:set>
                                      <p:cBhvr>
                                        <p:cTn id="130" dur="1" fill="hold">
                                          <p:stCondLst>
                                            <p:cond delay="0"/>
                                          </p:stCondLst>
                                        </p:cTn>
                                        <p:tgtEl>
                                          <p:spTgt spid="4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2" name="PlaceHolder 1"/>
          <p:cNvSpPr>
            <a:spLocks noGrp="1"/>
          </p:cNvSpPr>
          <p:nvPr>
            <p:ph type="title"/>
          </p:nvPr>
        </p:nvSpPr>
        <p:spPr>
          <a:xfrm>
            <a:off x="2248200" y="4088520"/>
            <a:ext cx="40490280" cy="2820240"/>
          </a:xfrm>
          <a:prstGeom prst="rect">
            <a:avLst/>
          </a:prstGeom>
          <a:noFill/>
          <a:ln w="0">
            <a:noFill/>
          </a:ln>
        </p:spPr>
        <p:txBody>
          <a:bodyPr lIns="0" rIns="0" tIns="0" bIns="0" anchor="ctr">
            <a:noAutofit/>
          </a:bodyPr>
          <a:p>
            <a:pPr algn="ctr">
              <a:lnSpc>
                <a:spcPct val="100000"/>
              </a:lnSpc>
              <a:buNone/>
            </a:pPr>
            <a:r>
              <a:rPr b="1" lang="es-MX" sz="14280" spc="-4" strike="noStrike">
                <a:solidFill>
                  <a:srgbClr val="ff8000"/>
                </a:solidFill>
                <a:latin typeface="Arial"/>
                <a:ea typeface="DejaVu Sans"/>
              </a:rPr>
              <a:t>Eva</a:t>
            </a:r>
            <a:r>
              <a:rPr b="1" lang="es-MX" sz="14280" spc="-4" strike="noStrike">
                <a:solidFill>
                  <a:srgbClr val="ff8000"/>
                </a:solidFill>
                <a:latin typeface="Arial"/>
                <a:ea typeface="DejaVu Sans"/>
              </a:rPr>
              <a:t>potr</a:t>
            </a:r>
            <a:r>
              <a:rPr b="1" lang="es-MX" sz="14280" spc="-4" strike="noStrike">
                <a:solidFill>
                  <a:srgbClr val="ff8000"/>
                </a:solidFill>
                <a:latin typeface="Arial"/>
                <a:ea typeface="DejaVu Sans"/>
              </a:rPr>
              <a:t>ans</a:t>
            </a:r>
            <a:r>
              <a:rPr b="1" lang="es-MX" sz="14280" spc="-4" strike="noStrike">
                <a:solidFill>
                  <a:srgbClr val="ff8000"/>
                </a:solidFill>
                <a:latin typeface="Arial"/>
                <a:ea typeface="DejaVu Sans"/>
              </a:rPr>
              <a:t>pira</a:t>
            </a:r>
            <a:r>
              <a:rPr b="1" lang="es-MX" sz="14280" spc="-4" strike="noStrike">
                <a:solidFill>
                  <a:srgbClr val="ff8000"/>
                </a:solidFill>
                <a:latin typeface="Arial"/>
                <a:ea typeface="DejaVu Sans"/>
              </a:rPr>
              <a:t>ció</a:t>
            </a:r>
            <a:r>
              <a:rPr b="1" lang="es-MX" sz="14280" spc="-4" strike="noStrike">
                <a:solidFill>
                  <a:srgbClr val="ff8000"/>
                </a:solidFill>
                <a:latin typeface="Arial"/>
                <a:ea typeface="DejaVu Sans"/>
              </a:rPr>
              <a:t>n</a:t>
            </a:r>
            <a:endParaRPr b="0" lang="es-EC" sz="14280" spc="-1" strike="noStrike">
              <a:latin typeface="Arial"/>
            </a:endParaRPr>
          </a:p>
        </p:txBody>
      </p:sp>
      <p:sp>
        <p:nvSpPr>
          <p:cNvPr id="493" name="Rectangle 396"/>
          <p:cNvSpPr/>
          <p:nvPr/>
        </p:nvSpPr>
        <p:spPr>
          <a:xfrm>
            <a:off x="2251440" y="7067880"/>
            <a:ext cx="40490280" cy="8743680"/>
          </a:xfrm>
          <a:prstGeom prst="rect">
            <a:avLst/>
          </a:prstGeom>
          <a:noFill/>
          <a:ln w="0">
            <a:noFill/>
          </a:ln>
        </p:spPr>
        <p:style>
          <a:lnRef idx="0"/>
          <a:fillRef idx="0"/>
          <a:effectRef idx="0"/>
          <a:fontRef idx="minor"/>
        </p:style>
        <p:txBody>
          <a:bodyPr lIns="0" rIns="0" tIns="0" bIns="0" anchor="t">
            <a:noAutofit/>
          </a:bodyPr>
          <a:p>
            <a:pPr algn="just">
              <a:lnSpc>
                <a:spcPct val="100000"/>
              </a:lnSpc>
              <a:spcAft>
                <a:spcPts val="3793"/>
              </a:spcAft>
              <a:buNone/>
            </a:pPr>
            <a:r>
              <a:rPr b="0" lang="es-MX" sz="9820" spc="-4" strike="noStrike">
                <a:solidFill>
                  <a:srgbClr val="000000"/>
                </a:solidFill>
                <a:latin typeface="Arial"/>
                <a:ea typeface="Noto Sans CJK SC"/>
              </a:rPr>
              <a:t>El término </a:t>
            </a:r>
            <a:r>
              <a:rPr b="0" lang="es-MX" sz="9820" spc="-4" strike="noStrike">
                <a:solidFill>
                  <a:srgbClr val="800080"/>
                </a:solidFill>
                <a:latin typeface="Arial"/>
                <a:ea typeface="Noto Sans CJK SC"/>
              </a:rPr>
              <a:t>evapotranspiración</a:t>
            </a:r>
            <a:r>
              <a:rPr b="0" lang="es-MX" sz="9820" spc="-4" strike="noStrike">
                <a:solidFill>
                  <a:srgbClr val="000000"/>
                </a:solidFill>
                <a:latin typeface="Arial"/>
                <a:ea typeface="Noto Sans CJK SC"/>
              </a:rPr>
              <a:t> se refiere al volumen de agua </a:t>
            </a:r>
            <a:r>
              <a:rPr b="0" lang="es-MX" sz="9820" spc="-4" strike="noStrike">
                <a:solidFill>
                  <a:srgbClr val="ff8000"/>
                </a:solidFill>
                <a:latin typeface="Arial"/>
                <a:ea typeface="Noto Sans CJK SC"/>
              </a:rPr>
              <a:t>evaporada</a:t>
            </a:r>
            <a:r>
              <a:rPr b="0" lang="es-MX" sz="9820" spc="-4" strike="noStrike">
                <a:solidFill>
                  <a:srgbClr val="000000"/>
                </a:solidFill>
                <a:latin typeface="Arial"/>
                <a:ea typeface="Noto Sans CJK SC"/>
              </a:rPr>
              <a:t> y </a:t>
            </a:r>
            <a:r>
              <a:rPr b="0" lang="es-MX" sz="9820" spc="-4" strike="noStrike">
                <a:solidFill>
                  <a:srgbClr val="ff8000"/>
                </a:solidFill>
                <a:latin typeface="Arial"/>
                <a:ea typeface="Noto Sans CJK SC"/>
              </a:rPr>
              <a:t>transpirada</a:t>
            </a:r>
            <a:r>
              <a:rPr b="0" lang="es-MX" sz="9820" spc="-4" strike="noStrike">
                <a:solidFill>
                  <a:srgbClr val="000000"/>
                </a:solidFill>
                <a:latin typeface="Arial"/>
                <a:ea typeface="Noto Sans CJK SC"/>
              </a:rPr>
              <a:t> en una región. Si la cantidad de agua disponible en forma de humedad del suelo es suficiente para que las plantas puedan mantener la tasa de transpiración a un nivel máximo, o sea, </a:t>
            </a:r>
            <a:r>
              <a:rPr b="0" lang="es-MX" sz="9820" spc="-4" strike="noStrike">
                <a:solidFill>
                  <a:srgbClr val="ff0000"/>
                </a:solidFill>
                <a:latin typeface="Arial"/>
                <a:ea typeface="Noto Sans CJK SC"/>
              </a:rPr>
              <a:t>si el agua no es un factor limitante de la transpiración</a:t>
            </a:r>
            <a:r>
              <a:rPr b="0" lang="es-MX" sz="9820" spc="-4" strike="noStrike">
                <a:solidFill>
                  <a:srgbClr val="000000"/>
                </a:solidFill>
                <a:latin typeface="Arial"/>
                <a:ea typeface="Noto Sans CJK SC"/>
              </a:rPr>
              <a:t>, entonces, la evapotranspiración se llama, según Thornthwaite, evapotranspiración potencial.</a:t>
            </a:r>
            <a:endParaRPr b="0" lang="es-EC" sz="9820" spc="-1" strike="noStrike">
              <a:latin typeface="Arial"/>
            </a:endParaRPr>
          </a:p>
        </p:txBody>
      </p:sp>
      <p:sp>
        <p:nvSpPr>
          <p:cNvPr id="494" name="PlaceHolder 2"/>
          <p:cNvSpPr>
            <a:spLocks noGrp="1"/>
          </p:cNvSpPr>
          <p:nvPr>
            <p:ph type="title"/>
          </p:nvPr>
        </p:nvSpPr>
        <p:spPr>
          <a:xfrm>
            <a:off x="2248200" y="16785360"/>
            <a:ext cx="40490280" cy="2820240"/>
          </a:xfrm>
          <a:prstGeom prst="rect">
            <a:avLst/>
          </a:prstGeom>
          <a:noFill/>
          <a:ln w="0">
            <a:noFill/>
          </a:ln>
        </p:spPr>
        <p:txBody>
          <a:bodyPr lIns="0" rIns="0" tIns="0" bIns="0" anchor="ctr">
            <a:noAutofit/>
          </a:bodyPr>
          <a:p>
            <a:pPr algn="ctr">
              <a:lnSpc>
                <a:spcPct val="100000"/>
              </a:lnSpc>
              <a:buNone/>
            </a:pPr>
            <a:r>
              <a:rPr b="1" lang="es-MX" sz="14280" spc="-4" strike="noStrike">
                <a:solidFill>
                  <a:srgbClr val="ff8000"/>
                </a:solidFill>
                <a:latin typeface="Arial"/>
                <a:ea typeface="DejaVu Sans"/>
              </a:rPr>
              <a:t>Med</a:t>
            </a:r>
            <a:r>
              <a:rPr b="1" lang="es-MX" sz="14280" spc="-4" strike="noStrike">
                <a:solidFill>
                  <a:srgbClr val="ff8000"/>
                </a:solidFill>
                <a:latin typeface="Arial"/>
                <a:ea typeface="DejaVu Sans"/>
              </a:rPr>
              <a:t>ició</a:t>
            </a:r>
            <a:r>
              <a:rPr b="1" lang="es-MX" sz="14280" spc="-4" strike="noStrike">
                <a:solidFill>
                  <a:srgbClr val="ff8000"/>
                </a:solidFill>
                <a:latin typeface="Arial"/>
                <a:ea typeface="DejaVu Sans"/>
              </a:rPr>
              <a:t>n </a:t>
            </a:r>
            <a:r>
              <a:rPr b="1" lang="es-MX" sz="14280" spc="-4" strike="noStrike">
                <a:solidFill>
                  <a:srgbClr val="ff8000"/>
                </a:solidFill>
                <a:latin typeface="Arial"/>
                <a:ea typeface="DejaVu Sans"/>
              </a:rPr>
              <a:t>de </a:t>
            </a:r>
            <a:r>
              <a:rPr b="1" lang="es-MX" sz="14280" spc="-4" strike="noStrike">
                <a:solidFill>
                  <a:srgbClr val="ff8000"/>
                </a:solidFill>
                <a:latin typeface="Arial"/>
                <a:ea typeface="DejaVu Sans"/>
              </a:rPr>
              <a:t>la </a:t>
            </a:r>
            <a:r>
              <a:rPr b="1" lang="es-MX" sz="14280" spc="-4" strike="noStrike">
                <a:solidFill>
                  <a:srgbClr val="ff8000"/>
                </a:solidFill>
                <a:latin typeface="Arial"/>
                <a:ea typeface="DejaVu Sans"/>
              </a:rPr>
              <a:t>eva</a:t>
            </a:r>
            <a:r>
              <a:rPr b="1" lang="es-MX" sz="14280" spc="-4" strike="noStrike">
                <a:solidFill>
                  <a:srgbClr val="ff8000"/>
                </a:solidFill>
                <a:latin typeface="Arial"/>
                <a:ea typeface="DejaVu Sans"/>
              </a:rPr>
              <a:t>potr</a:t>
            </a:r>
            <a:r>
              <a:rPr b="1" lang="es-MX" sz="14280" spc="-4" strike="noStrike">
                <a:solidFill>
                  <a:srgbClr val="ff8000"/>
                </a:solidFill>
                <a:latin typeface="Arial"/>
                <a:ea typeface="DejaVu Sans"/>
              </a:rPr>
              <a:t>ans</a:t>
            </a:r>
            <a:r>
              <a:rPr b="1" lang="es-MX" sz="14280" spc="-4" strike="noStrike">
                <a:solidFill>
                  <a:srgbClr val="ff8000"/>
                </a:solidFill>
                <a:latin typeface="Arial"/>
                <a:ea typeface="DejaVu Sans"/>
              </a:rPr>
              <a:t>pira</a:t>
            </a:r>
            <a:r>
              <a:rPr b="1" lang="es-MX" sz="14280" spc="-4" strike="noStrike">
                <a:solidFill>
                  <a:srgbClr val="ff8000"/>
                </a:solidFill>
                <a:latin typeface="Arial"/>
                <a:ea typeface="DejaVu Sans"/>
              </a:rPr>
              <a:t>ció</a:t>
            </a:r>
            <a:r>
              <a:rPr b="1" lang="es-MX" sz="14280" spc="-4" strike="noStrike">
                <a:solidFill>
                  <a:srgbClr val="ff8000"/>
                </a:solidFill>
                <a:latin typeface="Arial"/>
                <a:ea typeface="DejaVu Sans"/>
              </a:rPr>
              <a:t>n</a:t>
            </a:r>
            <a:endParaRPr b="0" lang="es-EC" sz="14280" spc="-1" strike="noStrike">
              <a:latin typeface="Arial"/>
            </a:endParaRPr>
          </a:p>
        </p:txBody>
      </p:sp>
      <p:sp>
        <p:nvSpPr>
          <p:cNvPr id="495" name="Rectangle 398"/>
          <p:cNvSpPr/>
          <p:nvPr/>
        </p:nvSpPr>
        <p:spPr>
          <a:xfrm>
            <a:off x="2252880" y="19764720"/>
            <a:ext cx="40490280" cy="8743680"/>
          </a:xfrm>
          <a:prstGeom prst="rect">
            <a:avLst/>
          </a:prstGeom>
          <a:noFill/>
          <a:ln w="0">
            <a:noFill/>
          </a:ln>
        </p:spPr>
        <p:style>
          <a:lnRef idx="0"/>
          <a:fillRef idx="0"/>
          <a:effectRef idx="0"/>
          <a:fontRef idx="minor"/>
        </p:style>
        <p:txBody>
          <a:bodyPr lIns="0" rIns="0" tIns="0" bIns="0" anchor="t">
            <a:noAutofit/>
          </a:bodyPr>
          <a:p>
            <a:pPr algn="just">
              <a:lnSpc>
                <a:spcPct val="100000"/>
              </a:lnSpc>
              <a:spcAft>
                <a:spcPts val="3793"/>
              </a:spcAft>
              <a:buNone/>
            </a:pPr>
            <a:r>
              <a:rPr b="0" lang="es-MX" sz="9820" spc="-4" strike="noStrike">
                <a:solidFill>
                  <a:srgbClr val="000000"/>
                </a:solidFill>
                <a:latin typeface="Arial"/>
                <a:ea typeface="Noto Sans CJK SC"/>
              </a:rPr>
              <a:t>Pese a la existencia de un gran número de métodos para evaluar la evapotranspiración, ninguno es lo suficientemente general para ser aplicado en todas las circunstancias.</a:t>
            </a:r>
            <a:endParaRPr b="0" lang="es-EC" sz="9820" spc="-1" strike="noStrike">
              <a:latin typeface="Arial"/>
            </a:endParaRPr>
          </a:p>
        </p:txBody>
      </p:sp>
      <p:sp>
        <p:nvSpPr>
          <p:cNvPr id="496" name="PlaceHolder 16"/>
          <p:cNvSpPr/>
          <p:nvPr/>
        </p:nvSpPr>
        <p:spPr>
          <a:xfrm>
            <a:off x="151920" y="540000"/>
            <a:ext cx="44844120" cy="2413080"/>
          </a:xfrm>
          <a:prstGeom prst="rect">
            <a:avLst/>
          </a:prstGeom>
          <a:noFill/>
          <a:ln w="0">
            <a:noFill/>
          </a:ln>
        </p:spPr>
        <p:style>
          <a:lnRef idx="0"/>
          <a:fillRef idx="0"/>
          <a:effectRef idx="0"/>
          <a:fontRef idx="minor"/>
        </p:style>
        <p:txBody>
          <a:bodyPr lIns="329760" rIns="329760" tIns="329760" bIns="329760" anchor="ctr">
            <a:noAutofit/>
          </a:bodyPr>
          <a:p>
            <a:pPr marL="228600" indent="-228600" algn="ctr">
              <a:lnSpc>
                <a:spcPct val="100000"/>
              </a:lnSpc>
              <a:buNone/>
              <a:tabLst>
                <a:tab algn="l" pos="0"/>
              </a:tabLst>
            </a:pPr>
            <a:r>
              <a:rPr b="1" lang="es-EC" sz="12000" spc="-1" strike="noStrike">
                <a:solidFill>
                  <a:srgbClr val="cccccc"/>
                </a:solidFill>
                <a:latin typeface="Merriweather"/>
                <a:ea typeface="Merriweather"/>
              </a:rPr>
              <a:t>CICLO HIDROLÓGICO Y BALANCE HÍDRICO</a:t>
            </a:r>
            <a:endParaRPr b="0" lang="es-EC" sz="120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PlaceHolder 1"/>
          <p:cNvSpPr>
            <a:spLocks noGrp="1"/>
          </p:cNvSpPr>
          <p:nvPr>
            <p:ph type="title"/>
          </p:nvPr>
        </p:nvSpPr>
        <p:spPr>
          <a:xfrm>
            <a:off x="2248200" y="849960"/>
            <a:ext cx="40490280" cy="2820240"/>
          </a:xfrm>
          <a:prstGeom prst="rect">
            <a:avLst/>
          </a:prstGeom>
          <a:noFill/>
          <a:ln w="0">
            <a:noFill/>
          </a:ln>
        </p:spPr>
        <p:txBody>
          <a:bodyPr lIns="0" rIns="0" tIns="0" bIns="0" anchor="ctr">
            <a:noAutofit/>
          </a:bodyPr>
          <a:p>
            <a:pPr algn="ctr">
              <a:lnSpc>
                <a:spcPct val="100000"/>
              </a:lnSpc>
              <a:buNone/>
            </a:pPr>
            <a:r>
              <a:rPr b="1" lang="es-MX" sz="14280" spc="-4" strike="noStrike">
                <a:solidFill>
                  <a:srgbClr val="ff8000"/>
                </a:solidFill>
                <a:latin typeface="Arial"/>
                <a:ea typeface="DejaVu Sans"/>
              </a:rPr>
              <a:t>Med</a:t>
            </a:r>
            <a:r>
              <a:rPr b="1" lang="es-MX" sz="14280" spc="-4" strike="noStrike">
                <a:solidFill>
                  <a:srgbClr val="ff8000"/>
                </a:solidFill>
                <a:latin typeface="Arial"/>
                <a:ea typeface="DejaVu Sans"/>
              </a:rPr>
              <a:t>ició</a:t>
            </a:r>
            <a:r>
              <a:rPr b="1" lang="es-MX" sz="14280" spc="-4" strike="noStrike">
                <a:solidFill>
                  <a:srgbClr val="ff8000"/>
                </a:solidFill>
                <a:latin typeface="Arial"/>
                <a:ea typeface="DejaVu Sans"/>
              </a:rPr>
              <a:t>n </a:t>
            </a:r>
            <a:r>
              <a:rPr b="1" lang="es-MX" sz="14280" spc="-4" strike="noStrike">
                <a:solidFill>
                  <a:srgbClr val="ff8000"/>
                </a:solidFill>
                <a:latin typeface="Arial"/>
                <a:ea typeface="DejaVu Sans"/>
              </a:rPr>
              <a:t>de </a:t>
            </a:r>
            <a:r>
              <a:rPr b="1" lang="es-MX" sz="14280" spc="-4" strike="noStrike">
                <a:solidFill>
                  <a:srgbClr val="ff8000"/>
                </a:solidFill>
                <a:latin typeface="Arial"/>
                <a:ea typeface="DejaVu Sans"/>
              </a:rPr>
              <a:t>la </a:t>
            </a:r>
            <a:r>
              <a:rPr b="1" lang="es-MX" sz="14280" spc="-4" strike="noStrike">
                <a:solidFill>
                  <a:srgbClr val="ff8000"/>
                </a:solidFill>
                <a:latin typeface="Arial"/>
                <a:ea typeface="DejaVu Sans"/>
              </a:rPr>
              <a:t>eva</a:t>
            </a:r>
            <a:r>
              <a:rPr b="1" lang="es-MX" sz="14280" spc="-4" strike="noStrike">
                <a:solidFill>
                  <a:srgbClr val="ff8000"/>
                </a:solidFill>
                <a:latin typeface="Arial"/>
                <a:ea typeface="DejaVu Sans"/>
              </a:rPr>
              <a:t>potr</a:t>
            </a:r>
            <a:r>
              <a:rPr b="1" lang="es-MX" sz="14280" spc="-4" strike="noStrike">
                <a:solidFill>
                  <a:srgbClr val="ff8000"/>
                </a:solidFill>
                <a:latin typeface="Arial"/>
                <a:ea typeface="DejaVu Sans"/>
              </a:rPr>
              <a:t>ans</a:t>
            </a:r>
            <a:r>
              <a:rPr b="1" lang="es-MX" sz="14280" spc="-4" strike="noStrike">
                <a:solidFill>
                  <a:srgbClr val="ff8000"/>
                </a:solidFill>
                <a:latin typeface="Arial"/>
                <a:ea typeface="DejaVu Sans"/>
              </a:rPr>
              <a:t>pira</a:t>
            </a:r>
            <a:r>
              <a:rPr b="1" lang="es-MX" sz="14280" spc="-4" strike="noStrike">
                <a:solidFill>
                  <a:srgbClr val="ff8000"/>
                </a:solidFill>
                <a:latin typeface="Arial"/>
                <a:ea typeface="DejaVu Sans"/>
              </a:rPr>
              <a:t>ció</a:t>
            </a:r>
            <a:r>
              <a:rPr b="1" lang="es-MX" sz="14280" spc="-4" strike="noStrike">
                <a:solidFill>
                  <a:srgbClr val="ff8000"/>
                </a:solidFill>
                <a:latin typeface="Arial"/>
                <a:ea typeface="DejaVu Sans"/>
              </a:rPr>
              <a:t>n</a:t>
            </a:r>
            <a:endParaRPr b="0" lang="es-EC" sz="14280" spc="-1" strike="noStrike">
              <a:latin typeface="Arial"/>
            </a:endParaRPr>
          </a:p>
        </p:txBody>
      </p:sp>
      <p:sp>
        <p:nvSpPr>
          <p:cNvPr id="498" name="Rectangle 400"/>
          <p:cNvSpPr/>
          <p:nvPr/>
        </p:nvSpPr>
        <p:spPr>
          <a:xfrm>
            <a:off x="2252880" y="4472280"/>
            <a:ext cx="40490280" cy="12655080"/>
          </a:xfrm>
          <a:prstGeom prst="rect">
            <a:avLst/>
          </a:prstGeom>
          <a:noFill/>
          <a:ln w="0">
            <a:noFill/>
          </a:ln>
        </p:spPr>
        <p:style>
          <a:lnRef idx="0"/>
          <a:fillRef idx="0"/>
          <a:effectRef idx="0"/>
          <a:fontRef idx="minor"/>
        </p:style>
        <p:txBody>
          <a:bodyPr lIns="0" rIns="0" tIns="0" bIns="0" anchor="t">
            <a:noAutofit/>
          </a:bodyPr>
          <a:p>
            <a:pPr algn="just">
              <a:lnSpc>
                <a:spcPct val="100000"/>
              </a:lnSpc>
              <a:spcAft>
                <a:spcPts val="3793"/>
              </a:spcAft>
              <a:buNone/>
            </a:pPr>
            <a:r>
              <a:rPr b="0" lang="es-MX" sz="9820" spc="-4" strike="noStrike">
                <a:solidFill>
                  <a:srgbClr val="000000"/>
                </a:solidFill>
                <a:latin typeface="Arial"/>
                <a:ea typeface="Noto Sans CJK SC"/>
              </a:rPr>
              <a:t>Estos métodos pueden dividirse en tres categorías:</a:t>
            </a:r>
            <a:endParaRPr b="0" lang="es-EC" sz="9820" spc="-1" strike="noStrike">
              <a:latin typeface="Arial"/>
            </a:endParaRPr>
          </a:p>
          <a:p>
            <a:pPr algn="just">
              <a:lnSpc>
                <a:spcPct val="100000"/>
              </a:lnSpc>
              <a:spcAft>
                <a:spcPts val="3793"/>
              </a:spcAft>
              <a:buNone/>
            </a:pPr>
            <a:r>
              <a:rPr b="0" lang="es-MX" sz="9820" spc="-4" strike="noStrike">
                <a:solidFill>
                  <a:srgbClr val="800080"/>
                </a:solidFill>
                <a:latin typeface="Arial"/>
                <a:ea typeface="Noto Sans CJK SC"/>
              </a:rPr>
              <a:t>a) Métodos directos</a:t>
            </a:r>
            <a:endParaRPr b="0" lang="es-EC" sz="9820" spc="-1" strike="noStrike">
              <a:latin typeface="Arial"/>
            </a:endParaRPr>
          </a:p>
          <a:p>
            <a:pPr algn="just">
              <a:lnSpc>
                <a:spcPct val="100000"/>
              </a:lnSpc>
              <a:spcAft>
                <a:spcPts val="3793"/>
              </a:spcAft>
              <a:buNone/>
            </a:pPr>
            <a:r>
              <a:rPr b="0" lang="es-MX" sz="9820" spc="-4" strike="noStrike">
                <a:solidFill>
                  <a:srgbClr val="000000"/>
                </a:solidFill>
                <a:latin typeface="Arial"/>
                <a:ea typeface="Noto Sans CJK SC"/>
              </a:rPr>
              <a:t>Están basados en medidas tomadas </a:t>
            </a:r>
            <a:r>
              <a:rPr b="0" i="1" lang="es-MX" sz="9820" spc="-4" strike="noStrike">
                <a:solidFill>
                  <a:srgbClr val="000000"/>
                </a:solidFill>
                <a:latin typeface="Arial"/>
                <a:ea typeface="Noto Sans CJK SC"/>
              </a:rPr>
              <a:t>in situ</a:t>
            </a:r>
            <a:r>
              <a:rPr b="0" lang="es-MX" sz="9820" spc="-4" strike="noStrike">
                <a:solidFill>
                  <a:srgbClr val="000000"/>
                </a:solidFill>
                <a:latin typeface="Arial"/>
                <a:ea typeface="Noto Sans CJK SC"/>
              </a:rPr>
              <a:t> (lisímetro).</a:t>
            </a:r>
            <a:endParaRPr b="0" lang="es-EC" sz="9820" spc="-1" strike="noStrike">
              <a:latin typeface="Arial"/>
            </a:endParaRPr>
          </a:p>
          <a:p>
            <a:pPr algn="just">
              <a:lnSpc>
                <a:spcPct val="100000"/>
              </a:lnSpc>
              <a:spcAft>
                <a:spcPts val="3793"/>
              </a:spcAft>
              <a:buNone/>
            </a:pPr>
            <a:r>
              <a:rPr b="0" lang="es-MX" sz="9820" spc="-4" strike="noStrike">
                <a:solidFill>
                  <a:srgbClr val="800080"/>
                </a:solidFill>
                <a:latin typeface="Arial"/>
                <a:ea typeface="Noto Sans CJK SC"/>
              </a:rPr>
              <a:t>b) Método analíticos</a:t>
            </a:r>
            <a:endParaRPr b="0" lang="es-EC" sz="9820" spc="-1" strike="noStrike">
              <a:latin typeface="Arial"/>
            </a:endParaRPr>
          </a:p>
          <a:p>
            <a:pPr algn="just">
              <a:lnSpc>
                <a:spcPct val="100000"/>
              </a:lnSpc>
              <a:spcAft>
                <a:spcPts val="3793"/>
              </a:spcAft>
              <a:buNone/>
            </a:pPr>
            <a:r>
              <a:rPr b="0" lang="es-MX" sz="9820" spc="-4" strike="noStrike">
                <a:solidFill>
                  <a:srgbClr val="000000"/>
                </a:solidFill>
                <a:latin typeface="Arial"/>
                <a:ea typeface="Noto Sans CJK SC"/>
              </a:rPr>
              <a:t>Están basados en el balance energético o el balance hídrico.</a:t>
            </a:r>
            <a:endParaRPr b="0" lang="es-EC" sz="9820" spc="-1" strike="noStrike">
              <a:latin typeface="Arial"/>
            </a:endParaRPr>
          </a:p>
          <a:p>
            <a:pPr algn="just">
              <a:lnSpc>
                <a:spcPct val="100000"/>
              </a:lnSpc>
              <a:spcAft>
                <a:spcPts val="3793"/>
              </a:spcAft>
              <a:buNone/>
            </a:pPr>
            <a:r>
              <a:rPr b="0" lang="es-MX" sz="9820" spc="-4" strike="noStrike">
                <a:solidFill>
                  <a:srgbClr val="800080"/>
                </a:solidFill>
                <a:latin typeface="Arial"/>
                <a:ea typeface="Noto Sans CJK SC"/>
              </a:rPr>
              <a:t>c) Método empíricos</a:t>
            </a:r>
            <a:endParaRPr b="0" lang="es-EC" sz="9820" spc="-1" strike="noStrike">
              <a:latin typeface="Arial"/>
            </a:endParaRPr>
          </a:p>
          <a:p>
            <a:pPr algn="just">
              <a:lnSpc>
                <a:spcPct val="100000"/>
              </a:lnSpc>
              <a:spcAft>
                <a:spcPts val="3793"/>
              </a:spcAft>
              <a:buNone/>
            </a:pPr>
            <a:r>
              <a:rPr b="0" lang="es-MX" sz="9820" spc="-4" strike="noStrike">
                <a:solidFill>
                  <a:srgbClr val="000000"/>
                </a:solidFill>
                <a:latin typeface="Arial"/>
                <a:ea typeface="Noto Sans CJK SC"/>
              </a:rPr>
              <a:t>Están basados en el análisis estadístico de las observaciones.</a:t>
            </a:r>
            <a:endParaRPr b="0" lang="es-EC" sz="982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PlaceHolder 1"/>
          <p:cNvSpPr>
            <a:spLocks noGrp="1"/>
          </p:cNvSpPr>
          <p:nvPr>
            <p:ph type="title"/>
          </p:nvPr>
        </p:nvSpPr>
        <p:spPr>
          <a:xfrm>
            <a:off x="2248200" y="1328760"/>
            <a:ext cx="40490280" cy="2820240"/>
          </a:xfrm>
          <a:prstGeom prst="rect">
            <a:avLst/>
          </a:prstGeom>
          <a:noFill/>
          <a:ln w="0">
            <a:noFill/>
          </a:ln>
        </p:spPr>
        <p:txBody>
          <a:bodyPr lIns="0" rIns="0" tIns="0" bIns="0" anchor="ctr">
            <a:noAutofit/>
          </a:bodyPr>
          <a:p>
            <a:pPr algn="ctr">
              <a:lnSpc>
                <a:spcPct val="100000"/>
              </a:lnSpc>
              <a:buNone/>
            </a:pPr>
            <a:r>
              <a:rPr b="1" lang="es-MX" sz="14280" spc="-4" strike="noStrike">
                <a:solidFill>
                  <a:srgbClr val="ff8000"/>
                </a:solidFill>
                <a:latin typeface="Arial"/>
                <a:ea typeface="DejaVu Sans"/>
              </a:rPr>
              <a:t>Med</a:t>
            </a:r>
            <a:r>
              <a:rPr b="1" lang="es-MX" sz="14280" spc="-4" strike="noStrike">
                <a:solidFill>
                  <a:srgbClr val="ff8000"/>
                </a:solidFill>
                <a:latin typeface="Arial"/>
                <a:ea typeface="DejaVu Sans"/>
              </a:rPr>
              <a:t>ició</a:t>
            </a:r>
            <a:r>
              <a:rPr b="1" lang="es-MX" sz="14280" spc="-4" strike="noStrike">
                <a:solidFill>
                  <a:srgbClr val="ff8000"/>
                </a:solidFill>
                <a:latin typeface="Arial"/>
                <a:ea typeface="DejaVu Sans"/>
              </a:rPr>
              <a:t>n </a:t>
            </a:r>
            <a:r>
              <a:rPr b="1" lang="es-MX" sz="14280" spc="-4" strike="noStrike">
                <a:solidFill>
                  <a:srgbClr val="ff8000"/>
                </a:solidFill>
                <a:latin typeface="Arial"/>
                <a:ea typeface="DejaVu Sans"/>
              </a:rPr>
              <a:t>em</a:t>
            </a:r>
            <a:r>
              <a:rPr b="1" lang="es-MX" sz="14280" spc="-4" strike="noStrike">
                <a:solidFill>
                  <a:srgbClr val="ff8000"/>
                </a:solidFill>
                <a:latin typeface="Arial"/>
                <a:ea typeface="DejaVu Sans"/>
              </a:rPr>
              <a:t>píri</a:t>
            </a:r>
            <a:r>
              <a:rPr b="1" lang="es-MX" sz="14280" spc="-4" strike="noStrike">
                <a:solidFill>
                  <a:srgbClr val="ff8000"/>
                </a:solidFill>
                <a:latin typeface="Arial"/>
                <a:ea typeface="DejaVu Sans"/>
              </a:rPr>
              <a:t>cos</a:t>
            </a:r>
            <a:endParaRPr b="0" lang="es-EC" sz="14280" spc="-1" strike="noStrike">
              <a:latin typeface="Arial"/>
            </a:endParaRPr>
          </a:p>
        </p:txBody>
      </p:sp>
      <p:sp>
        <p:nvSpPr>
          <p:cNvPr id="500" name="Rectangle 410"/>
          <p:cNvSpPr/>
          <p:nvPr/>
        </p:nvSpPr>
        <p:spPr>
          <a:xfrm>
            <a:off x="2269080" y="4358160"/>
            <a:ext cx="41117040" cy="20162880"/>
          </a:xfrm>
          <a:prstGeom prst="rect">
            <a:avLst/>
          </a:prstGeom>
          <a:noFill/>
          <a:ln w="0">
            <a:noFill/>
          </a:ln>
        </p:spPr>
        <p:style>
          <a:lnRef idx="0"/>
          <a:fillRef idx="0"/>
          <a:effectRef idx="0"/>
          <a:fontRef idx="minor"/>
        </p:style>
        <p:txBody>
          <a:bodyPr lIns="0" rIns="0" tIns="0" bIns="0" anchor="t">
            <a:noAutofit/>
          </a:bodyPr>
          <a:p>
            <a:pPr marL="964080" indent="-964080" algn="just">
              <a:lnSpc>
                <a:spcPct val="100000"/>
              </a:lnSpc>
              <a:spcAft>
                <a:spcPts val="3793"/>
              </a:spcAft>
              <a:buClr>
                <a:srgbClr val="000000"/>
              </a:buClr>
              <a:buSzPct val="45000"/>
              <a:buFont typeface="Wingdings" charset="2"/>
              <a:buChar char=""/>
            </a:pPr>
            <a:r>
              <a:rPr b="0" lang="es-MX" sz="9820" spc="-4" strike="noStrike">
                <a:solidFill>
                  <a:srgbClr val="000000"/>
                </a:solidFill>
                <a:latin typeface="Arial"/>
                <a:ea typeface="Noto Sans CJK SC"/>
              </a:rPr>
              <a:t>Tanque evaporímetro</a:t>
            </a:r>
            <a:endParaRPr b="0" lang="es-EC" sz="9820" spc="-1" strike="noStrike">
              <a:latin typeface="Arial"/>
            </a:endParaRPr>
          </a:p>
          <a:p>
            <a:pPr marL="964080" indent="-964080" algn="just">
              <a:lnSpc>
                <a:spcPct val="100000"/>
              </a:lnSpc>
              <a:spcAft>
                <a:spcPts val="3793"/>
              </a:spcAft>
              <a:buClr>
                <a:srgbClr val="000000"/>
              </a:buClr>
              <a:buSzPct val="45000"/>
              <a:buFont typeface="Wingdings" charset="2"/>
              <a:buChar char=""/>
            </a:pPr>
            <a:r>
              <a:rPr b="0" lang="es-MX" sz="9820" spc="-4" strike="noStrike">
                <a:solidFill>
                  <a:srgbClr val="800080"/>
                </a:solidFill>
                <a:latin typeface="Arial"/>
                <a:ea typeface="Noto Sans CJK SC"/>
              </a:rPr>
              <a:t>Hargreaves </a:t>
            </a:r>
            <a:endParaRPr b="0" lang="es-EC" sz="9820" spc="-1" strike="noStrike">
              <a:latin typeface="Arial"/>
            </a:endParaRPr>
          </a:p>
          <a:p>
            <a:pPr marL="964080" indent="-964080" algn="just">
              <a:lnSpc>
                <a:spcPct val="100000"/>
              </a:lnSpc>
              <a:spcAft>
                <a:spcPts val="3793"/>
              </a:spcAft>
              <a:buClr>
                <a:srgbClr val="000000"/>
              </a:buClr>
              <a:buSzPct val="45000"/>
              <a:buFont typeface="Wingdings" charset="2"/>
              <a:buChar char=""/>
            </a:pPr>
            <a:r>
              <a:rPr b="0" lang="es-MX" sz="9820" spc="-4" strike="noStrike">
                <a:solidFill>
                  <a:srgbClr val="810080"/>
                </a:solidFill>
                <a:latin typeface="Arial"/>
                <a:ea typeface="Noto Sans CJK SC"/>
              </a:rPr>
              <a:t>Thornwaite</a:t>
            </a:r>
            <a:endParaRPr b="0" lang="es-EC" sz="9820" spc="-1" strike="noStrike">
              <a:latin typeface="Arial"/>
            </a:endParaRPr>
          </a:p>
          <a:p>
            <a:pPr marL="964080" indent="-964080" algn="just">
              <a:lnSpc>
                <a:spcPct val="100000"/>
              </a:lnSpc>
              <a:spcAft>
                <a:spcPts val="3793"/>
              </a:spcAft>
              <a:buClr>
                <a:srgbClr val="000000"/>
              </a:buClr>
              <a:buSzPct val="45000"/>
              <a:buFont typeface="Wingdings" charset="2"/>
              <a:buChar char=""/>
            </a:pPr>
            <a:r>
              <a:rPr b="0" lang="es-MX" sz="9820" spc="-4" strike="noStrike">
                <a:solidFill>
                  <a:srgbClr val="000000"/>
                </a:solidFill>
                <a:latin typeface="Arial"/>
                <a:ea typeface="Noto Sans CJK SC"/>
              </a:rPr>
              <a:t>(Hargreaves-Samani)</a:t>
            </a:r>
            <a:endParaRPr b="0" lang="es-EC" sz="9820" spc="-1" strike="noStrike">
              <a:latin typeface="Arial"/>
            </a:endParaRPr>
          </a:p>
          <a:p>
            <a:pPr marL="964080" indent="-964080" algn="just">
              <a:lnSpc>
                <a:spcPct val="100000"/>
              </a:lnSpc>
              <a:spcAft>
                <a:spcPts val="3793"/>
              </a:spcAft>
              <a:buClr>
                <a:srgbClr val="000000"/>
              </a:buClr>
              <a:buSzPct val="45000"/>
              <a:buFont typeface="Wingdings" charset="2"/>
              <a:buChar char=""/>
            </a:pPr>
            <a:r>
              <a:rPr b="0" lang="es-MX" sz="9820" spc="-4" strike="noStrike">
                <a:solidFill>
                  <a:srgbClr val="000000"/>
                </a:solidFill>
                <a:latin typeface="Arial"/>
                <a:ea typeface="Noto Sans CJK SC"/>
              </a:rPr>
              <a:t>Turc</a:t>
            </a:r>
            <a:endParaRPr b="0" lang="es-EC" sz="9820" spc="-1" strike="noStrike">
              <a:latin typeface="Arial"/>
            </a:endParaRPr>
          </a:p>
          <a:p>
            <a:pPr marL="964080" indent="-964080" algn="just">
              <a:lnSpc>
                <a:spcPct val="100000"/>
              </a:lnSpc>
              <a:spcAft>
                <a:spcPts val="3793"/>
              </a:spcAft>
              <a:buClr>
                <a:srgbClr val="000000"/>
              </a:buClr>
              <a:buSzPct val="45000"/>
              <a:buFont typeface="Wingdings" charset="2"/>
              <a:buChar char=""/>
            </a:pPr>
            <a:r>
              <a:rPr b="0" lang="es-MX" sz="9820" spc="-4" strike="noStrike">
                <a:solidFill>
                  <a:srgbClr val="000000"/>
                </a:solidFill>
                <a:latin typeface="Arial"/>
                <a:ea typeface="Noto Sans CJK SC"/>
              </a:rPr>
              <a:t>Coutagne</a:t>
            </a:r>
            <a:endParaRPr b="0" lang="es-EC" sz="9820" spc="-1" strike="noStrike">
              <a:latin typeface="Arial"/>
            </a:endParaRPr>
          </a:p>
          <a:p>
            <a:pPr marL="964080" indent="-964080" algn="just">
              <a:lnSpc>
                <a:spcPct val="100000"/>
              </a:lnSpc>
              <a:spcAft>
                <a:spcPts val="3793"/>
              </a:spcAft>
              <a:buClr>
                <a:srgbClr val="000000"/>
              </a:buClr>
              <a:buSzPct val="45000"/>
              <a:buFont typeface="Wingdings" charset="2"/>
              <a:buChar char=""/>
            </a:pPr>
            <a:r>
              <a:rPr b="0" lang="es-MX" sz="9820" spc="-4" strike="noStrike">
                <a:solidFill>
                  <a:srgbClr val="000000"/>
                </a:solidFill>
                <a:latin typeface="Arial"/>
                <a:ea typeface="Noto Sans CJK SC"/>
              </a:rPr>
              <a:t>Penman–Monteith (FAO, 1998)</a:t>
            </a:r>
            <a:endParaRPr b="0" lang="es-EC" sz="9820" spc="-1" strike="noStrike">
              <a:latin typeface="Arial"/>
            </a:endParaRPr>
          </a:p>
          <a:p>
            <a:pPr marL="964080" indent="-964080" algn="just">
              <a:lnSpc>
                <a:spcPct val="100000"/>
              </a:lnSpc>
              <a:spcAft>
                <a:spcPts val="3793"/>
              </a:spcAft>
              <a:buClr>
                <a:srgbClr val="000000"/>
              </a:buClr>
              <a:buSzPct val="45000"/>
              <a:buFont typeface="Wingdings" charset="2"/>
              <a:buChar char=""/>
            </a:pPr>
            <a:r>
              <a:rPr b="0" lang="es-MX" sz="9820" spc="-4" strike="noStrike">
                <a:solidFill>
                  <a:srgbClr val="000000"/>
                </a:solidFill>
                <a:latin typeface="Arial"/>
                <a:ea typeface="Noto Sans CJK SC"/>
              </a:rPr>
              <a:t>Makkink</a:t>
            </a:r>
            <a:endParaRPr b="0" lang="es-EC" sz="9820" spc="-1" strike="noStrike">
              <a:latin typeface="Arial"/>
            </a:endParaRPr>
          </a:p>
          <a:p>
            <a:pPr marL="964080" indent="-964080" algn="just">
              <a:lnSpc>
                <a:spcPct val="100000"/>
              </a:lnSpc>
              <a:spcAft>
                <a:spcPts val="3793"/>
              </a:spcAft>
              <a:buClr>
                <a:srgbClr val="000000"/>
              </a:buClr>
              <a:buSzPct val="45000"/>
              <a:buFont typeface="Wingdings" charset="2"/>
              <a:buChar char=""/>
            </a:pPr>
            <a:r>
              <a:rPr b="0" lang="es-MX" sz="9820" spc="-4" strike="noStrike">
                <a:solidFill>
                  <a:srgbClr val="000000"/>
                </a:solidFill>
                <a:latin typeface="Arial"/>
                <a:ea typeface="Noto Sans CJK SC"/>
              </a:rPr>
              <a:t>Priestley-Taylor</a:t>
            </a:r>
            <a:endParaRPr b="0" lang="es-EC" sz="9820" spc="-1" strike="noStrike">
              <a:latin typeface="Arial"/>
            </a:endParaRPr>
          </a:p>
          <a:p>
            <a:pPr marL="964080" indent="-964080" algn="just">
              <a:lnSpc>
                <a:spcPct val="100000"/>
              </a:lnSpc>
              <a:spcAft>
                <a:spcPts val="3793"/>
              </a:spcAft>
              <a:buClr>
                <a:srgbClr val="000000"/>
              </a:buClr>
              <a:buSzPct val="45000"/>
              <a:buFont typeface="Wingdings" charset="2"/>
              <a:buChar char=""/>
            </a:pPr>
            <a:r>
              <a:rPr b="0" lang="es-MX" sz="9820" spc="-4" strike="noStrike">
                <a:solidFill>
                  <a:srgbClr val="000000"/>
                </a:solidFill>
                <a:latin typeface="Arial"/>
                <a:ea typeface="Noto Sans CJK SC"/>
              </a:rPr>
              <a:t>Baier-Robertson</a:t>
            </a:r>
            <a:endParaRPr b="0" lang="es-EC" sz="9820" spc="-1" strike="noStrike">
              <a:latin typeface="Arial"/>
            </a:endParaRPr>
          </a:p>
          <a:p>
            <a:pPr marL="964080" indent="-964080" algn="just">
              <a:lnSpc>
                <a:spcPct val="100000"/>
              </a:lnSpc>
              <a:spcAft>
                <a:spcPts val="3793"/>
              </a:spcAft>
              <a:buClr>
                <a:srgbClr val="000000"/>
              </a:buClr>
              <a:buSzPct val="45000"/>
              <a:buFont typeface="Wingdings" charset="2"/>
              <a:buChar char=""/>
            </a:pPr>
            <a:r>
              <a:rPr b="0" lang="es-MX" sz="9820" spc="-4" strike="noStrike">
                <a:solidFill>
                  <a:srgbClr val="000000"/>
                </a:solidFill>
                <a:latin typeface="Arial"/>
                <a:ea typeface="Noto Sans CJK SC"/>
              </a:rPr>
              <a:t>Blaney &amp; Criddle, etc.</a:t>
            </a:r>
            <a:endParaRPr b="0" lang="es-EC" sz="982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PlaceHolder 1"/>
          <p:cNvSpPr>
            <a:spLocks noGrp="1"/>
          </p:cNvSpPr>
          <p:nvPr>
            <p:ph type="title"/>
          </p:nvPr>
        </p:nvSpPr>
        <p:spPr>
          <a:xfrm>
            <a:off x="2248200" y="1328760"/>
            <a:ext cx="40490280" cy="2032560"/>
          </a:xfrm>
          <a:prstGeom prst="rect">
            <a:avLst/>
          </a:prstGeom>
          <a:noFill/>
          <a:ln w="0">
            <a:noFill/>
          </a:ln>
        </p:spPr>
        <p:txBody>
          <a:bodyPr lIns="0" rIns="0" tIns="0" bIns="0" anchor="t">
            <a:noAutofit/>
          </a:bodyPr>
          <a:p>
            <a:pPr algn="ctr">
              <a:lnSpc>
                <a:spcPct val="100000"/>
              </a:lnSpc>
              <a:spcAft>
                <a:spcPts val="3793"/>
              </a:spcAft>
              <a:buNone/>
            </a:pPr>
            <a:r>
              <a:rPr b="1" lang="es-MX" sz="14280" spc="-4" strike="noStrike">
                <a:solidFill>
                  <a:srgbClr val="ff8000"/>
                </a:solidFill>
                <a:latin typeface="Arial"/>
                <a:ea typeface="Noto Sans CJK SC"/>
              </a:rPr>
              <a:t>Mét</a:t>
            </a:r>
            <a:r>
              <a:rPr b="1" lang="es-MX" sz="14280" spc="-4" strike="noStrike">
                <a:solidFill>
                  <a:srgbClr val="ff8000"/>
                </a:solidFill>
                <a:latin typeface="Arial"/>
                <a:ea typeface="Noto Sans CJK SC"/>
              </a:rPr>
              <a:t>odo </a:t>
            </a:r>
            <a:r>
              <a:rPr b="1" lang="es-MX" sz="14280" spc="-4" strike="noStrike">
                <a:solidFill>
                  <a:srgbClr val="ff8000"/>
                </a:solidFill>
                <a:latin typeface="Arial"/>
                <a:ea typeface="Noto Sans CJK SC"/>
              </a:rPr>
              <a:t>de </a:t>
            </a:r>
            <a:r>
              <a:rPr b="1" lang="es-MX" sz="14280" spc="-4" strike="noStrike">
                <a:solidFill>
                  <a:srgbClr val="ff8000"/>
                </a:solidFill>
                <a:latin typeface="Arial"/>
                <a:ea typeface="Noto Sans CJK SC"/>
              </a:rPr>
              <a:t>Har</a:t>
            </a:r>
            <a:r>
              <a:rPr b="1" lang="es-MX" sz="14280" spc="-4" strike="noStrike">
                <a:solidFill>
                  <a:srgbClr val="ff8000"/>
                </a:solidFill>
                <a:latin typeface="Arial"/>
                <a:ea typeface="Noto Sans CJK SC"/>
              </a:rPr>
              <a:t>gre</a:t>
            </a:r>
            <a:r>
              <a:rPr b="1" lang="es-MX" sz="14280" spc="-4" strike="noStrike">
                <a:solidFill>
                  <a:srgbClr val="ff8000"/>
                </a:solidFill>
                <a:latin typeface="Arial"/>
                <a:ea typeface="Noto Sans CJK SC"/>
              </a:rPr>
              <a:t>ave</a:t>
            </a:r>
            <a:r>
              <a:rPr b="1" lang="es-MX" sz="14280" spc="-4" strike="noStrike">
                <a:solidFill>
                  <a:srgbClr val="ff8000"/>
                </a:solidFill>
                <a:latin typeface="Arial"/>
                <a:ea typeface="Noto Sans CJK SC"/>
              </a:rPr>
              <a:t>s</a:t>
            </a:r>
            <a:endParaRPr b="0" lang="es-EC" sz="14280" spc="-1" strike="noStrike">
              <a:latin typeface="Arial"/>
            </a:endParaRPr>
          </a:p>
        </p:txBody>
      </p:sp>
      <p:sp>
        <p:nvSpPr>
          <p:cNvPr id="502" name="Rectangle 412"/>
          <p:cNvSpPr/>
          <p:nvPr/>
        </p:nvSpPr>
        <p:spPr>
          <a:xfrm>
            <a:off x="2269080" y="4358160"/>
            <a:ext cx="41117040" cy="2106720"/>
          </a:xfrm>
          <a:prstGeom prst="rect">
            <a:avLst/>
          </a:prstGeom>
          <a:noFill/>
          <a:ln w="0">
            <a:noFill/>
          </a:ln>
        </p:spPr>
        <p:style>
          <a:lnRef idx="0"/>
          <a:fillRef idx="0"/>
          <a:effectRef idx="0"/>
          <a:fontRef idx="minor"/>
        </p:style>
        <p:txBody>
          <a:bodyPr lIns="0" rIns="0" tIns="0" bIns="0" anchor="t">
            <a:noAutofit/>
          </a:bodyPr>
          <a:p>
            <a:pPr algn="just">
              <a:lnSpc>
                <a:spcPct val="100000"/>
              </a:lnSpc>
              <a:spcAft>
                <a:spcPts val="3793"/>
              </a:spcAft>
              <a:buNone/>
            </a:pPr>
            <a:r>
              <a:rPr b="0" lang="es-MX" sz="9820" spc="-4" strike="noStrike">
                <a:solidFill>
                  <a:srgbClr val="000000"/>
                </a:solidFill>
                <a:latin typeface="Arial"/>
                <a:ea typeface="Noto Sans CJK SC"/>
              </a:rPr>
              <a:t>La ecuación de </a:t>
            </a:r>
            <a:r>
              <a:rPr b="0" lang="es-MX" sz="9820" spc="-4" strike="noStrike">
                <a:solidFill>
                  <a:srgbClr val="800080"/>
                </a:solidFill>
                <a:latin typeface="Arial"/>
                <a:ea typeface="Noto Sans CJK SC"/>
              </a:rPr>
              <a:t>Hargreaves</a:t>
            </a:r>
            <a:r>
              <a:rPr b="0" lang="es-MX" sz="9820" spc="-4" strike="noStrike">
                <a:solidFill>
                  <a:srgbClr val="000000"/>
                </a:solidFill>
                <a:latin typeface="Arial"/>
                <a:ea typeface="Noto Sans CJK SC"/>
              </a:rPr>
              <a:t> es la siguiente: </a:t>
            </a:r>
            <a:endParaRPr b="0" lang="es-EC" sz="9820" spc="-1" strike="noStrike">
              <a:latin typeface="Arial"/>
            </a:endParaRPr>
          </a:p>
        </p:txBody>
      </p:sp>
      <mc:AlternateContent>
        <mc:Choice xmlns:a14="http://schemas.microsoft.com/office/drawing/2010/main" Requires="a14">
          <p:sp>
            <p:nvSpPr>
              <p:cNvPr id="503" name="TextBox 413"/>
              <p:cNvSpPr txBox="1"/>
              <p:nvPr/>
            </p:nvSpPr>
            <p:spPr>
              <a:xfrm>
                <a:off x="3506040" y="7111080"/>
                <a:ext cx="28929600" cy="3117600"/>
              </a:xfrm>
              <a:prstGeom prst="rect">
                <a:avLst/>
              </a:prstGeom>
            </p:spPr>
            <p:txBody>
              <a:bodyPr/>
              <a:p>
                <a14:m>
                  <m:oMath xmlns:m="http://schemas.openxmlformats.org/officeDocument/2006/math">
                    <m:r>
                      <m:t xml:space="preserve">𝐸𝑇𝑜</m:t>
                    </m:r>
                    <m:r>
                      <m:t xml:space="preserve">=</m:t>
                    </m:r>
                    <m:r>
                      <m:t xml:space="preserve">𝐻𝐶</m:t>
                    </m:r>
                    <m:d>
                      <m:dPr>
                        <m:begChr m:val="("/>
                        <m:endChr m:val=")"/>
                      </m:dPr>
                      <m:e>
                        <m:f>
                          <m:fPr>
                            <m:type m:val="lin"/>
                          </m:fPr>
                          <m:num>
                            <m:sSub>
                              <m:e>
                                <m:r>
                                  <m:t xml:space="preserve">𝑅</m:t>
                                </m:r>
                              </m:e>
                              <m:sub>
                                <m:r>
                                  <m:t xml:space="preserve">𝑎</m:t>
                                </m:r>
                              </m:sub>
                            </m:sSub>
                          </m:num>
                          <m:den>
                            <m:r>
                              <m:t xml:space="preserve">2.45</m:t>
                            </m:r>
                          </m:den>
                        </m:f>
                      </m:e>
                    </m:d>
                    <m:d>
                      <m:dPr>
                        <m:begChr m:val="("/>
                        <m:endChr m:val=")"/>
                      </m:dPr>
                      <m:e>
                        <m:f>
                          <m:num>
                            <m:sSub>
                              <m:e>
                                <m:r>
                                  <m:t xml:space="preserve">𝑇</m:t>
                                </m:r>
                              </m:e>
                              <m:sub>
                                <m:r>
                                  <m:t xml:space="preserve">𝑚𝑎𝑥</m:t>
                                </m:r>
                              </m:sub>
                            </m:sSub>
                            <m:r>
                              <m:t xml:space="preserve">+</m:t>
                            </m:r>
                            <m:sSub>
                              <m:e>
                                <m:r>
                                  <m:t xml:space="preserve">𝑇</m:t>
                                </m:r>
                              </m:e>
                              <m:sub>
                                <m:r>
                                  <m:t xml:space="preserve">𝑚𝑖𝑛</m:t>
                                </m:r>
                              </m:sub>
                            </m:sSub>
                          </m:num>
                          <m:den>
                            <m:r>
                              <m:t xml:space="preserve">2</m:t>
                            </m:r>
                          </m:den>
                        </m:f>
                        <m:r>
                          <m:t xml:space="preserve">+</m:t>
                        </m:r>
                        <m:r>
                          <m:t xml:space="preserve">𝐻𝑇</m:t>
                        </m:r>
                      </m:e>
                    </m:d>
                    <m:sSup>
                      <m:e>
                        <m:d>
                          <m:dPr>
                            <m:begChr m:val="("/>
                            <m:endChr m:val=")"/>
                          </m:dPr>
                          <m:e>
                            <m:sSub>
                              <m:e>
                                <m:r>
                                  <m:t xml:space="preserve">𝑇</m:t>
                                </m:r>
                              </m:e>
                              <m:sub>
                                <m:r>
                                  <m:t xml:space="preserve">𝑚𝑎𝑥</m:t>
                                </m:r>
                              </m:sub>
                            </m:sSub>
                            <m:r>
                              <m:t xml:space="preserve">−</m:t>
                            </m:r>
                            <m:sSub>
                              <m:e>
                                <m:r>
                                  <m:t xml:space="preserve">𝑇</m:t>
                                </m:r>
                              </m:e>
                              <m:sub>
                                <m:r>
                                  <m:t xml:space="preserve">𝑚𝑖𝑛</m:t>
                                </m:r>
                              </m:sub>
                            </m:sSub>
                          </m:e>
                        </m:d>
                      </m:e>
                      <m:sup>
                        <m:r>
                          <m:t xml:space="preserve">𝐻𝐸</m:t>
                        </m:r>
                      </m:sup>
                    </m:sSup>
                  </m:oMath>
                </a14:m>
              </a:p>
            </p:txBody>
          </p:sp>
        </mc:Choice>
        <mc:Fallback/>
      </mc:AlternateContent>
      <p:sp>
        <p:nvSpPr>
          <p:cNvPr id="504" name="Rectangle 414"/>
          <p:cNvSpPr/>
          <p:nvPr/>
        </p:nvSpPr>
        <p:spPr>
          <a:xfrm>
            <a:off x="1607040" y="10807200"/>
            <a:ext cx="41779080" cy="13951800"/>
          </a:xfrm>
          <a:prstGeom prst="rect">
            <a:avLst/>
          </a:prstGeom>
          <a:noFill/>
          <a:ln w="0">
            <a:noFill/>
          </a:ln>
        </p:spPr>
        <p:style>
          <a:lnRef idx="0"/>
          <a:fillRef idx="0"/>
          <a:effectRef idx="0"/>
          <a:fontRef idx="minor"/>
        </p:style>
        <p:txBody>
          <a:bodyPr lIns="0" rIns="0" tIns="0" bIns="0" anchor="t">
            <a:noAutofit/>
          </a:bodyPr>
          <a:p>
            <a:pPr algn="just">
              <a:lnSpc>
                <a:spcPct val="100000"/>
              </a:lnSpc>
              <a:spcAft>
                <a:spcPts val="2531"/>
              </a:spcAft>
              <a:buNone/>
            </a:pPr>
            <a:r>
              <a:rPr b="0" lang="es-MX" sz="8930" spc="-4" strike="noStrike">
                <a:solidFill>
                  <a:srgbClr val="000000"/>
                </a:solidFill>
                <a:latin typeface="Arial"/>
                <a:ea typeface="Noto Sans CJK SC"/>
              </a:rPr>
              <a:t>Donde:</a:t>
            </a:r>
            <a:endParaRPr b="0" lang="es-EC" sz="8930" spc="-1" strike="noStrike">
              <a:latin typeface="Arial"/>
            </a:endParaRPr>
          </a:p>
          <a:p>
            <a:pPr algn="just">
              <a:lnSpc>
                <a:spcPct val="100000"/>
              </a:lnSpc>
              <a:spcAft>
                <a:spcPts val="2531"/>
              </a:spcAft>
              <a:buNone/>
            </a:pPr>
            <a:r>
              <a:rPr b="0" lang="es-MX" sz="8930" spc="-4" strike="noStrike">
                <a:solidFill>
                  <a:srgbClr val="000000"/>
                </a:solidFill>
                <a:latin typeface="Arial"/>
                <a:ea typeface="Noto Sans CJK SC"/>
              </a:rPr>
              <a:t>ETo: evapotranspiración del cultivo de referencia [mm/día]</a:t>
            </a:r>
            <a:endParaRPr b="0" lang="es-EC" sz="8930" spc="-1" strike="noStrike">
              <a:latin typeface="Arial"/>
            </a:endParaRPr>
          </a:p>
          <a:p>
            <a:pPr algn="just">
              <a:lnSpc>
                <a:spcPct val="100000"/>
              </a:lnSpc>
              <a:spcAft>
                <a:spcPts val="2531"/>
              </a:spcAft>
              <a:buNone/>
            </a:pPr>
            <a:r>
              <a:rPr b="0" lang="es-MX" sz="8930" spc="-4" strike="noStrike">
                <a:solidFill>
                  <a:srgbClr val="000000"/>
                </a:solidFill>
                <a:latin typeface="Arial"/>
                <a:ea typeface="Noto Sans CJK SC"/>
              </a:rPr>
              <a:t>Ra: radiación extraterrestre [MJ m</a:t>
            </a:r>
            <a:r>
              <a:rPr b="0" lang="es-MX" sz="8929" spc="-4" strike="noStrike" baseline="33000">
                <a:solidFill>
                  <a:srgbClr val="000000"/>
                </a:solidFill>
                <a:latin typeface="Arial"/>
                <a:ea typeface="Noto Sans CJK SC"/>
              </a:rPr>
              <a:t>-2</a:t>
            </a:r>
            <a:r>
              <a:rPr b="0" lang="es-MX" sz="8930" spc="-4" strike="noStrike">
                <a:solidFill>
                  <a:srgbClr val="000000"/>
                </a:solidFill>
                <a:latin typeface="Arial"/>
                <a:ea typeface="Noto Sans CJK SC"/>
              </a:rPr>
              <a:t> d</a:t>
            </a:r>
            <a:r>
              <a:rPr b="0" lang="es-MX" sz="8929" spc="-4" strike="noStrike" baseline="33000">
                <a:solidFill>
                  <a:srgbClr val="000000"/>
                </a:solidFill>
                <a:latin typeface="Arial"/>
                <a:ea typeface="Noto Sans CJK SC"/>
              </a:rPr>
              <a:t>-1</a:t>
            </a:r>
            <a:r>
              <a:rPr b="0" lang="es-MX" sz="8930" spc="-4" strike="noStrike">
                <a:solidFill>
                  <a:srgbClr val="000000"/>
                </a:solidFill>
                <a:latin typeface="Arial"/>
                <a:ea typeface="Noto Sans CJK SC"/>
              </a:rPr>
              <a:t>] (ver Tabla de Ra)</a:t>
            </a:r>
            <a:endParaRPr b="0" lang="es-EC" sz="8930" spc="-1" strike="noStrike">
              <a:latin typeface="Arial"/>
            </a:endParaRPr>
          </a:p>
          <a:p>
            <a:pPr algn="just">
              <a:lnSpc>
                <a:spcPct val="100000"/>
              </a:lnSpc>
              <a:spcAft>
                <a:spcPts val="2531"/>
              </a:spcAft>
              <a:buNone/>
            </a:pPr>
            <a:r>
              <a:rPr b="0" lang="es-MX" sz="8930" spc="-4" strike="noStrike">
                <a:solidFill>
                  <a:srgbClr val="000000"/>
                </a:solidFill>
                <a:latin typeface="Arial"/>
                <a:ea typeface="Noto Sans CJK SC"/>
              </a:rPr>
              <a:t>T</a:t>
            </a:r>
            <a:r>
              <a:rPr b="0" lang="es-MX" sz="8929" spc="-4" strike="noStrike" baseline="-25000">
                <a:solidFill>
                  <a:srgbClr val="000000"/>
                </a:solidFill>
                <a:latin typeface="Arial"/>
                <a:ea typeface="Noto Sans CJK SC"/>
              </a:rPr>
              <a:t>max</a:t>
            </a:r>
            <a:r>
              <a:rPr b="0" lang="es-MX" sz="8930" spc="-4" strike="noStrike">
                <a:solidFill>
                  <a:srgbClr val="000000"/>
                </a:solidFill>
                <a:latin typeface="Arial"/>
                <a:ea typeface="Noto Sans CJK SC"/>
              </a:rPr>
              <a:t>: temperatura máxima [°C]</a:t>
            </a:r>
            <a:endParaRPr b="0" lang="es-EC" sz="8930" spc="-1" strike="noStrike">
              <a:latin typeface="Arial"/>
            </a:endParaRPr>
          </a:p>
          <a:p>
            <a:pPr algn="just">
              <a:lnSpc>
                <a:spcPct val="100000"/>
              </a:lnSpc>
              <a:spcAft>
                <a:spcPts val="2531"/>
              </a:spcAft>
              <a:buNone/>
            </a:pPr>
            <a:r>
              <a:rPr b="0" lang="es-MX" sz="8930" spc="-4" strike="noStrike">
                <a:solidFill>
                  <a:srgbClr val="000000"/>
                </a:solidFill>
                <a:latin typeface="Arial"/>
                <a:ea typeface="Noto Sans CJK SC"/>
              </a:rPr>
              <a:t>T</a:t>
            </a:r>
            <a:r>
              <a:rPr b="0" lang="es-MX" sz="8929" spc="-4" strike="noStrike" baseline="-25000">
                <a:solidFill>
                  <a:srgbClr val="000000"/>
                </a:solidFill>
                <a:latin typeface="Arial"/>
                <a:ea typeface="Noto Sans CJK SC"/>
              </a:rPr>
              <a:t>min</a:t>
            </a:r>
            <a:r>
              <a:rPr b="0" lang="es-MX" sz="8930" spc="-4" strike="noStrike">
                <a:solidFill>
                  <a:srgbClr val="000000"/>
                </a:solidFill>
                <a:latin typeface="Arial"/>
                <a:ea typeface="Noto Sans CJK SC"/>
              </a:rPr>
              <a:t>: temperatura mínima [ºC]</a:t>
            </a:r>
            <a:endParaRPr b="0" lang="es-EC" sz="8930" spc="-1" strike="noStrike">
              <a:latin typeface="Arial"/>
            </a:endParaRPr>
          </a:p>
          <a:p>
            <a:pPr algn="just">
              <a:lnSpc>
                <a:spcPct val="100000"/>
              </a:lnSpc>
              <a:spcAft>
                <a:spcPts val="2531"/>
              </a:spcAft>
              <a:buNone/>
            </a:pPr>
            <a:r>
              <a:rPr b="0" lang="es-MX" sz="8930" spc="-4" strike="noStrike">
                <a:solidFill>
                  <a:srgbClr val="000000"/>
                </a:solidFill>
                <a:latin typeface="Arial"/>
                <a:ea typeface="Noto Sans CJK SC"/>
              </a:rPr>
              <a:t>HC: coeficiente empírico de hargreaves</a:t>
            </a:r>
            <a:endParaRPr b="0" lang="es-EC" sz="8930" spc="-1" strike="noStrike">
              <a:latin typeface="Arial"/>
            </a:endParaRPr>
          </a:p>
          <a:p>
            <a:pPr algn="just">
              <a:lnSpc>
                <a:spcPct val="100000"/>
              </a:lnSpc>
              <a:spcAft>
                <a:spcPts val="2531"/>
              </a:spcAft>
              <a:buNone/>
            </a:pPr>
            <a:r>
              <a:rPr b="0" lang="es-MX" sz="8930" spc="-4" strike="noStrike">
                <a:solidFill>
                  <a:srgbClr val="000000"/>
                </a:solidFill>
                <a:latin typeface="Arial"/>
                <a:ea typeface="Noto Sans CJK SC"/>
              </a:rPr>
              <a:t>HT: coeficiente empírico de temperatura</a:t>
            </a:r>
            <a:endParaRPr b="0" lang="es-EC" sz="8930" spc="-1" strike="noStrike">
              <a:latin typeface="Arial"/>
            </a:endParaRPr>
          </a:p>
          <a:p>
            <a:pPr algn="just">
              <a:lnSpc>
                <a:spcPct val="100000"/>
              </a:lnSpc>
              <a:spcAft>
                <a:spcPts val="2531"/>
              </a:spcAft>
              <a:buNone/>
            </a:pPr>
            <a:r>
              <a:rPr b="0" lang="es-MX" sz="8930" spc="-4" strike="noStrike">
                <a:solidFill>
                  <a:srgbClr val="000000"/>
                </a:solidFill>
                <a:latin typeface="Arial"/>
                <a:ea typeface="Noto Sans CJK SC"/>
              </a:rPr>
              <a:t>HE: exponente empírico de hargreaves</a:t>
            </a:r>
            <a:endParaRPr b="0" lang="es-EC" sz="8930" spc="-1" strike="noStrike">
              <a:latin typeface="Arial"/>
            </a:endParaRPr>
          </a:p>
          <a:p>
            <a:pPr algn="just">
              <a:lnSpc>
                <a:spcPct val="100000"/>
              </a:lnSpc>
              <a:spcAft>
                <a:spcPts val="2531"/>
              </a:spcAft>
              <a:buNone/>
            </a:pPr>
            <a:r>
              <a:rPr b="0" lang="es-MX" sz="8930" spc="-4" strike="noStrike">
                <a:solidFill>
                  <a:srgbClr val="000000"/>
                </a:solidFill>
                <a:latin typeface="Arial"/>
                <a:ea typeface="Noto Sans CJK SC"/>
              </a:rPr>
              <a:t>[HC= 0.0023; HT= 17.8; HE= 0.50]</a:t>
            </a:r>
            <a:endParaRPr b="0" lang="es-EC" sz="893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505" name="Table 2"/>
          <p:cNvGraphicFramePr/>
          <p:nvPr/>
        </p:nvGraphicFramePr>
        <p:xfrm>
          <a:off x="1097640" y="4861080"/>
          <a:ext cx="17997840" cy="21224880"/>
        </p:xfrm>
        <a:graphic>
          <a:graphicData uri="http://schemas.openxmlformats.org/drawingml/2006/table">
            <a:tbl>
              <a:tblPr/>
              <a:tblGrid>
                <a:gridCol w="4494600"/>
                <a:gridCol w="4746960"/>
                <a:gridCol w="5251680"/>
                <a:gridCol w="3504960"/>
              </a:tblGrid>
              <a:tr h="1632600">
                <a:tc>
                  <a:txBody>
                    <a:bodyPr lIns="401400" rIns="401400" anchor="t">
                      <a:noAutofit/>
                    </a:bodyPr>
                    <a:p>
                      <a:pPr>
                        <a:lnSpc>
                          <a:spcPct val="100000"/>
                        </a:lnSpc>
                        <a:buNone/>
                      </a:pPr>
                      <a:r>
                        <a:rPr b="0" lang="es-MX" sz="5400" spc="-1" strike="noStrike">
                          <a:solidFill>
                            <a:srgbClr val="000000"/>
                          </a:solidFill>
                          <a:latin typeface="Arial"/>
                          <a:ea typeface="DejaVu Sans"/>
                        </a:rPr>
                        <a:t>tmax</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401400" rIns="401400" anchor="t">
                      <a:noAutofit/>
                    </a:bodyPr>
                    <a:p>
                      <a:pPr>
                        <a:lnSpc>
                          <a:spcPct val="100000"/>
                        </a:lnSpc>
                        <a:buNone/>
                      </a:pPr>
                      <a:r>
                        <a:rPr b="0" lang="es-MX" sz="5400" spc="-1" strike="noStrike">
                          <a:solidFill>
                            <a:srgbClr val="000000"/>
                          </a:solidFill>
                          <a:latin typeface="Arial"/>
                          <a:ea typeface="DejaVu Sans"/>
                        </a:rPr>
                        <a:t>tmin</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401400" rIns="401400" anchor="t">
                      <a:noAutofit/>
                    </a:bodyPr>
                    <a:p>
                      <a:pPr>
                        <a:lnSpc>
                          <a:spcPct val="100000"/>
                        </a:lnSpc>
                        <a:buNone/>
                      </a:pPr>
                      <a:r>
                        <a:rPr b="0" lang="es-MX" sz="5400" spc="-1" strike="noStrike">
                          <a:solidFill>
                            <a:srgbClr val="000000"/>
                          </a:solidFill>
                          <a:latin typeface="Arial"/>
                          <a:ea typeface="DejaVu Sans"/>
                        </a:rPr>
                        <a:t>día</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1224360">
                <a:tc>
                  <a:txBody>
                    <a:bodyPr lIns="401400" rIns="401400" anchor="t">
                      <a:noAutofit/>
                    </a:bodyPr>
                    <a:p>
                      <a:pPr algn="r">
                        <a:lnSpc>
                          <a:spcPct val="100000"/>
                        </a:lnSpc>
                        <a:buNone/>
                      </a:pPr>
                      <a:r>
                        <a:rPr b="0" lang="es-MX" sz="5400" spc="-1" strike="noStrike">
                          <a:solidFill>
                            <a:srgbClr val="000000"/>
                          </a:solidFill>
                          <a:latin typeface="Arial"/>
                          <a:ea typeface="DejaVu Sans"/>
                        </a:rPr>
                        <a:t>36</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22</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1</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1224360">
                <a:tc>
                  <a:txBody>
                    <a:bodyPr lIns="401400" rIns="401400" anchor="t">
                      <a:noAutofit/>
                    </a:bodyPr>
                    <a:p>
                      <a:pPr algn="r">
                        <a:lnSpc>
                          <a:spcPct val="100000"/>
                        </a:lnSpc>
                        <a:buNone/>
                      </a:pPr>
                      <a:r>
                        <a:rPr b="0" lang="es-MX" sz="5400" spc="-1" strike="noStrike">
                          <a:solidFill>
                            <a:srgbClr val="000000"/>
                          </a:solidFill>
                          <a:latin typeface="Arial"/>
                          <a:ea typeface="DejaVu Sans"/>
                        </a:rPr>
                        <a:t>36</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22.5</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2</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1224360">
                <a:tc>
                  <a:txBody>
                    <a:bodyPr lIns="401400" rIns="401400" anchor="t">
                      <a:noAutofit/>
                    </a:bodyPr>
                    <a:p>
                      <a:pPr algn="r">
                        <a:lnSpc>
                          <a:spcPct val="100000"/>
                        </a:lnSpc>
                        <a:buNone/>
                      </a:pPr>
                      <a:r>
                        <a:rPr b="0" lang="es-MX" sz="5400" spc="-1" strike="noStrike">
                          <a:solidFill>
                            <a:srgbClr val="000000"/>
                          </a:solidFill>
                          <a:latin typeface="Arial"/>
                          <a:ea typeface="DejaVu Sans"/>
                        </a:rPr>
                        <a:t>35.5</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23</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3</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1224360">
                <a:tc>
                  <a:txBody>
                    <a:bodyPr lIns="401400" rIns="401400" anchor="t">
                      <a:noAutofit/>
                    </a:bodyPr>
                    <a:p>
                      <a:pPr algn="r">
                        <a:lnSpc>
                          <a:spcPct val="100000"/>
                        </a:lnSpc>
                        <a:buNone/>
                      </a:pPr>
                      <a:r>
                        <a:rPr b="0" lang="es-MX" sz="5400" spc="-1" strike="noStrike">
                          <a:solidFill>
                            <a:srgbClr val="000000"/>
                          </a:solidFill>
                          <a:latin typeface="Arial"/>
                          <a:ea typeface="DejaVu Sans"/>
                        </a:rPr>
                        <a:t>36</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22</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4</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1224360">
                <a:tc>
                  <a:txBody>
                    <a:bodyPr lIns="401400" rIns="401400" anchor="t">
                      <a:noAutofit/>
                    </a:bodyPr>
                    <a:p>
                      <a:pPr algn="r">
                        <a:lnSpc>
                          <a:spcPct val="100000"/>
                        </a:lnSpc>
                        <a:buNone/>
                      </a:pPr>
                      <a:r>
                        <a:rPr b="0" lang="es-MX" sz="5400" spc="-1" strike="noStrike">
                          <a:solidFill>
                            <a:srgbClr val="000000"/>
                          </a:solidFill>
                          <a:latin typeface="Arial"/>
                          <a:ea typeface="DejaVu Sans"/>
                        </a:rPr>
                        <a:t>36</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22</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5</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1224360">
                <a:tc>
                  <a:txBody>
                    <a:bodyPr lIns="401400" rIns="401400" anchor="t">
                      <a:noAutofit/>
                    </a:bodyPr>
                    <a:p>
                      <a:pPr algn="r">
                        <a:lnSpc>
                          <a:spcPct val="100000"/>
                        </a:lnSpc>
                        <a:buNone/>
                      </a:pPr>
                      <a:r>
                        <a:rPr b="0" lang="es-MX" sz="5400" spc="-1" strike="noStrike">
                          <a:solidFill>
                            <a:srgbClr val="000000"/>
                          </a:solidFill>
                          <a:latin typeface="Arial"/>
                          <a:ea typeface="DejaVu Sans"/>
                        </a:rPr>
                        <a:t>35.5</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22</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6</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1224360">
                <a:tc>
                  <a:txBody>
                    <a:bodyPr lIns="401400" rIns="401400" anchor="t">
                      <a:noAutofit/>
                    </a:bodyPr>
                    <a:p>
                      <a:pPr algn="r">
                        <a:lnSpc>
                          <a:spcPct val="100000"/>
                        </a:lnSpc>
                        <a:buNone/>
                      </a:pPr>
                      <a:r>
                        <a:rPr b="0" lang="es-MX" sz="5400" spc="-1" strike="noStrike">
                          <a:solidFill>
                            <a:srgbClr val="000000"/>
                          </a:solidFill>
                          <a:latin typeface="Arial"/>
                          <a:ea typeface="DejaVu Sans"/>
                        </a:rPr>
                        <a:t>35</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22</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7</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1224360">
                <a:tc>
                  <a:txBody>
                    <a:bodyPr lIns="401400" rIns="401400" anchor="t">
                      <a:noAutofit/>
                    </a:bodyPr>
                    <a:p>
                      <a:pPr algn="r">
                        <a:lnSpc>
                          <a:spcPct val="100000"/>
                        </a:lnSpc>
                        <a:buNone/>
                      </a:pPr>
                      <a:r>
                        <a:rPr b="0" lang="es-MX" sz="5400" spc="-1" strike="noStrike">
                          <a:solidFill>
                            <a:srgbClr val="000000"/>
                          </a:solidFill>
                          <a:latin typeface="Arial"/>
                          <a:ea typeface="DejaVu Sans"/>
                        </a:rPr>
                        <a:t>35.5</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22</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8</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1224360">
                <a:tc>
                  <a:txBody>
                    <a:bodyPr lIns="401400" rIns="401400" anchor="t">
                      <a:noAutofit/>
                    </a:bodyPr>
                    <a:p>
                      <a:pPr algn="r">
                        <a:lnSpc>
                          <a:spcPct val="100000"/>
                        </a:lnSpc>
                        <a:buNone/>
                      </a:pPr>
                      <a:r>
                        <a:rPr b="0" lang="es-MX" sz="5400" spc="-1" strike="noStrike">
                          <a:solidFill>
                            <a:srgbClr val="000000"/>
                          </a:solidFill>
                          <a:latin typeface="Arial"/>
                          <a:ea typeface="DejaVu Sans"/>
                        </a:rPr>
                        <a:t>34.5</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23</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9</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1224360">
                <a:tc>
                  <a:txBody>
                    <a:bodyPr lIns="401400" rIns="401400" anchor="t">
                      <a:noAutofit/>
                    </a:bodyPr>
                    <a:p>
                      <a:pPr algn="r">
                        <a:lnSpc>
                          <a:spcPct val="100000"/>
                        </a:lnSpc>
                        <a:buNone/>
                      </a:pPr>
                      <a:r>
                        <a:rPr b="0" lang="es-MX" sz="5400" spc="-1" strike="noStrike">
                          <a:solidFill>
                            <a:srgbClr val="000000"/>
                          </a:solidFill>
                          <a:latin typeface="Arial"/>
                          <a:ea typeface="DejaVu Sans"/>
                        </a:rPr>
                        <a:t>34.5</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22.5</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10</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1224360">
                <a:tc>
                  <a:txBody>
                    <a:bodyPr lIns="401400" rIns="401400" anchor="t">
                      <a:noAutofit/>
                    </a:bodyPr>
                    <a:p>
                      <a:pPr algn="r">
                        <a:lnSpc>
                          <a:spcPct val="100000"/>
                        </a:lnSpc>
                        <a:buNone/>
                      </a:pPr>
                      <a:r>
                        <a:rPr b="0" lang="es-MX" sz="5400" spc="-1" strike="noStrike">
                          <a:solidFill>
                            <a:srgbClr val="000000"/>
                          </a:solidFill>
                          <a:latin typeface="Arial"/>
                          <a:ea typeface="DejaVu Sans"/>
                        </a:rPr>
                        <a:t>35</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22.5</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11</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1224360">
                <a:tc>
                  <a:txBody>
                    <a:bodyPr lIns="401400" rIns="401400" anchor="t">
                      <a:noAutofit/>
                    </a:bodyPr>
                    <a:p>
                      <a:pPr algn="r">
                        <a:lnSpc>
                          <a:spcPct val="100000"/>
                        </a:lnSpc>
                        <a:buNone/>
                      </a:pPr>
                      <a:r>
                        <a:rPr b="0" lang="es-MX" sz="5400" spc="-1" strike="noStrike">
                          <a:solidFill>
                            <a:srgbClr val="000000"/>
                          </a:solidFill>
                          <a:latin typeface="Arial"/>
                          <a:ea typeface="DejaVu Sans"/>
                        </a:rPr>
                        <a:t>35</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21.5</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12</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1224360">
                <a:tc>
                  <a:txBody>
                    <a:bodyPr lIns="401400" rIns="401400" anchor="t">
                      <a:noAutofit/>
                    </a:bodyPr>
                    <a:p>
                      <a:pPr algn="r">
                        <a:lnSpc>
                          <a:spcPct val="100000"/>
                        </a:lnSpc>
                        <a:buNone/>
                      </a:pPr>
                      <a:r>
                        <a:rPr b="0" lang="es-MX" sz="5400" spc="-1" strike="noStrike">
                          <a:solidFill>
                            <a:srgbClr val="000000"/>
                          </a:solidFill>
                          <a:latin typeface="Arial"/>
                          <a:ea typeface="DejaVu Sans"/>
                        </a:rPr>
                        <a:t>36</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21.5</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13</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1224360">
                <a:tc>
                  <a:txBody>
                    <a:bodyPr lIns="401400" rIns="401400" anchor="t">
                      <a:noAutofit/>
                    </a:bodyPr>
                    <a:p>
                      <a:pPr algn="r">
                        <a:lnSpc>
                          <a:spcPct val="100000"/>
                        </a:lnSpc>
                        <a:buNone/>
                      </a:pPr>
                      <a:r>
                        <a:rPr b="0" lang="es-MX" sz="5400" spc="-1" strike="noStrike">
                          <a:solidFill>
                            <a:srgbClr val="000000"/>
                          </a:solidFill>
                          <a:latin typeface="Arial"/>
                          <a:ea typeface="DejaVu Sans"/>
                        </a:rPr>
                        <a:t>36</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23.5</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14</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1224360">
                <a:tc>
                  <a:txBody>
                    <a:bodyPr lIns="401400" rIns="401400" anchor="t">
                      <a:noAutofit/>
                    </a:bodyPr>
                    <a:p>
                      <a:pPr algn="r">
                        <a:lnSpc>
                          <a:spcPct val="100000"/>
                        </a:lnSpc>
                        <a:buNone/>
                      </a:pPr>
                      <a:r>
                        <a:rPr b="0" lang="es-MX" sz="5400" spc="-1" strike="noStrike">
                          <a:solidFill>
                            <a:srgbClr val="000000"/>
                          </a:solidFill>
                          <a:latin typeface="Arial"/>
                          <a:ea typeface="DejaVu Sans"/>
                        </a:rPr>
                        <a:t>36</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23</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15</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1227240">
                <a:tc>
                  <a:txBody>
                    <a:bodyPr lIns="401400" rIns="401400" anchor="t">
                      <a:noAutofit/>
                    </a:bodyPr>
                    <a:p>
                      <a:pPr algn="r">
                        <a:lnSpc>
                          <a:spcPct val="100000"/>
                        </a:lnSpc>
                        <a:buNone/>
                      </a:pPr>
                      <a:r>
                        <a:rPr b="0" lang="es-MX" sz="5400" spc="-1" strike="noStrike">
                          <a:solidFill>
                            <a:srgbClr val="000000"/>
                          </a:solidFill>
                          <a:latin typeface="Arial"/>
                          <a:ea typeface="DejaVu Sans"/>
                        </a:rPr>
                        <a:t>36</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23</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16</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graphicFrame>
        <p:nvGraphicFramePr>
          <p:cNvPr id="506" name="Table 3"/>
          <p:cNvGraphicFramePr/>
          <p:nvPr/>
        </p:nvGraphicFramePr>
        <p:xfrm>
          <a:off x="19912680" y="4842000"/>
          <a:ext cx="17997840" cy="22017600"/>
        </p:xfrm>
        <a:graphic>
          <a:graphicData uri="http://schemas.openxmlformats.org/drawingml/2006/table">
            <a:tbl>
              <a:tblPr/>
              <a:tblGrid>
                <a:gridCol w="4494600"/>
                <a:gridCol w="4746960"/>
                <a:gridCol w="5251680"/>
                <a:gridCol w="3504960"/>
              </a:tblGrid>
              <a:tr h="1336680">
                <a:tc>
                  <a:txBody>
                    <a:bodyPr lIns="401400" rIns="401400" anchor="t">
                      <a:noAutofit/>
                    </a:bodyPr>
                    <a:p>
                      <a:pPr>
                        <a:lnSpc>
                          <a:spcPct val="100000"/>
                        </a:lnSpc>
                        <a:buNone/>
                      </a:pPr>
                      <a:r>
                        <a:rPr b="0" lang="es-MX" sz="5800" spc="-1" strike="noStrike">
                          <a:solidFill>
                            <a:srgbClr val="000000"/>
                          </a:solidFill>
                          <a:latin typeface="Arial"/>
                          <a:ea typeface="DejaVu Sans"/>
                        </a:rPr>
                        <a:t>tmax</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401400" rIns="401400" anchor="t">
                      <a:noAutofit/>
                    </a:bodyPr>
                    <a:p>
                      <a:pPr>
                        <a:lnSpc>
                          <a:spcPct val="100000"/>
                        </a:lnSpc>
                        <a:buNone/>
                      </a:pPr>
                      <a:r>
                        <a:rPr b="0" lang="es-MX" sz="5800" spc="-1" strike="noStrike">
                          <a:solidFill>
                            <a:srgbClr val="000000"/>
                          </a:solidFill>
                          <a:latin typeface="Arial"/>
                          <a:ea typeface="DejaVu Sans"/>
                        </a:rPr>
                        <a:t>tmin</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401400" rIns="401400" anchor="t">
                      <a:noAutofit/>
                    </a:bodyPr>
                    <a:p>
                      <a:pPr>
                        <a:lnSpc>
                          <a:spcPct val="100000"/>
                        </a:lnSpc>
                        <a:buNone/>
                      </a:pPr>
                      <a:r>
                        <a:rPr b="0" lang="es-MX" sz="5800" spc="-1" strike="noStrike">
                          <a:solidFill>
                            <a:srgbClr val="000000"/>
                          </a:solidFill>
                          <a:latin typeface="Arial"/>
                          <a:ea typeface="DejaVu Sans"/>
                        </a:rPr>
                        <a:t>día</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401400" rIns="401400" anchor="t">
                      <a:noAutofit/>
                    </a:bodyPr>
                    <a:p>
                      <a:pPr>
                        <a:lnSpc>
                          <a:spcPct val="100000"/>
                        </a:lnSpc>
                        <a:buNone/>
                      </a:pPr>
                      <a:r>
                        <a:rPr b="0" lang="es-MX" sz="5800" spc="-1" strike="noStrike">
                          <a:solidFill>
                            <a:srgbClr val="000000"/>
                          </a:solidFill>
                          <a:latin typeface="Arial"/>
                          <a:ea typeface="DejaVu Sans"/>
                        </a:rPr>
                        <a:t>ET</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1292400">
                <a:tc>
                  <a:txBody>
                    <a:bodyPr lIns="401400" rIns="401400" anchor="t">
                      <a:noAutofit/>
                    </a:bodyPr>
                    <a:p>
                      <a:pPr algn="r">
                        <a:lnSpc>
                          <a:spcPct val="100000"/>
                        </a:lnSpc>
                        <a:buNone/>
                      </a:pPr>
                      <a:r>
                        <a:rPr b="0" lang="es-MX" sz="5800" spc="-1" strike="noStrike">
                          <a:solidFill>
                            <a:srgbClr val="000000"/>
                          </a:solidFill>
                          <a:latin typeface="Arial"/>
                          <a:ea typeface="DejaVu Sans"/>
                        </a:rPr>
                        <a:t>36</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22.5</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17</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1292400">
                <a:tc>
                  <a:txBody>
                    <a:bodyPr lIns="401400" rIns="401400" anchor="t">
                      <a:noAutofit/>
                    </a:bodyPr>
                    <a:p>
                      <a:pPr algn="r">
                        <a:lnSpc>
                          <a:spcPct val="100000"/>
                        </a:lnSpc>
                        <a:buNone/>
                      </a:pPr>
                      <a:r>
                        <a:rPr b="0" lang="es-MX" sz="5800" spc="-1" strike="noStrike">
                          <a:solidFill>
                            <a:srgbClr val="000000"/>
                          </a:solidFill>
                          <a:latin typeface="Arial"/>
                          <a:ea typeface="DejaVu Sans"/>
                        </a:rPr>
                        <a:t>37</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22</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18</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1292400">
                <a:tc>
                  <a:txBody>
                    <a:bodyPr lIns="401400" rIns="401400" anchor="t">
                      <a:noAutofit/>
                    </a:bodyPr>
                    <a:p>
                      <a:pPr algn="r">
                        <a:lnSpc>
                          <a:spcPct val="100000"/>
                        </a:lnSpc>
                        <a:buNone/>
                      </a:pPr>
                      <a:r>
                        <a:rPr b="0" lang="es-MX" sz="5800" spc="-1" strike="noStrike">
                          <a:solidFill>
                            <a:srgbClr val="000000"/>
                          </a:solidFill>
                          <a:latin typeface="Arial"/>
                          <a:ea typeface="DejaVu Sans"/>
                        </a:rPr>
                        <a:t>36</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23</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19</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1292400">
                <a:tc>
                  <a:txBody>
                    <a:bodyPr lIns="401400" rIns="401400" anchor="t">
                      <a:noAutofit/>
                    </a:bodyPr>
                    <a:p>
                      <a:pPr algn="r">
                        <a:lnSpc>
                          <a:spcPct val="100000"/>
                        </a:lnSpc>
                        <a:buNone/>
                      </a:pPr>
                      <a:r>
                        <a:rPr b="0" lang="es-MX" sz="5800" spc="-1" strike="noStrike">
                          <a:solidFill>
                            <a:srgbClr val="000000"/>
                          </a:solidFill>
                          <a:latin typeface="Arial"/>
                          <a:ea typeface="DejaVu Sans"/>
                        </a:rPr>
                        <a:t>34</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22.5</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20</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1292400">
                <a:tc>
                  <a:txBody>
                    <a:bodyPr lIns="401400" rIns="401400" anchor="t">
                      <a:noAutofit/>
                    </a:bodyPr>
                    <a:p>
                      <a:pPr algn="r">
                        <a:lnSpc>
                          <a:spcPct val="100000"/>
                        </a:lnSpc>
                        <a:buNone/>
                      </a:pPr>
                      <a:r>
                        <a:rPr b="0" lang="es-MX" sz="5800" spc="-1" strike="noStrike">
                          <a:solidFill>
                            <a:srgbClr val="000000"/>
                          </a:solidFill>
                          <a:latin typeface="Arial"/>
                          <a:ea typeface="DejaVu Sans"/>
                        </a:rPr>
                        <a:t>35.5</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22</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21</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1292400">
                <a:tc>
                  <a:txBody>
                    <a:bodyPr lIns="401400" rIns="401400" anchor="t">
                      <a:noAutofit/>
                    </a:bodyPr>
                    <a:p>
                      <a:pPr algn="r">
                        <a:lnSpc>
                          <a:spcPct val="100000"/>
                        </a:lnSpc>
                        <a:buNone/>
                      </a:pPr>
                      <a:r>
                        <a:rPr b="0" lang="es-MX" sz="5800" spc="-1" strike="noStrike">
                          <a:solidFill>
                            <a:srgbClr val="000000"/>
                          </a:solidFill>
                          <a:latin typeface="Arial"/>
                          <a:ea typeface="DejaVu Sans"/>
                        </a:rPr>
                        <a:t>35.5</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21.5</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22</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1292400">
                <a:tc>
                  <a:txBody>
                    <a:bodyPr lIns="401400" rIns="401400" anchor="t">
                      <a:noAutofit/>
                    </a:bodyPr>
                    <a:p>
                      <a:pPr algn="r">
                        <a:lnSpc>
                          <a:spcPct val="100000"/>
                        </a:lnSpc>
                        <a:buNone/>
                      </a:pPr>
                      <a:r>
                        <a:rPr b="0" lang="es-MX" sz="5800" spc="-1" strike="noStrike">
                          <a:solidFill>
                            <a:srgbClr val="000000"/>
                          </a:solidFill>
                          <a:latin typeface="Arial"/>
                          <a:ea typeface="DejaVu Sans"/>
                        </a:rPr>
                        <a:t>35</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21.5</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23</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1292400">
                <a:tc>
                  <a:txBody>
                    <a:bodyPr lIns="401400" rIns="401400" anchor="t">
                      <a:noAutofit/>
                    </a:bodyPr>
                    <a:p>
                      <a:pPr algn="r">
                        <a:lnSpc>
                          <a:spcPct val="100000"/>
                        </a:lnSpc>
                        <a:buNone/>
                      </a:pPr>
                      <a:r>
                        <a:rPr b="0" lang="es-MX" sz="5800" spc="-1" strike="noStrike">
                          <a:solidFill>
                            <a:srgbClr val="000000"/>
                          </a:solidFill>
                          <a:latin typeface="Arial"/>
                          <a:ea typeface="DejaVu Sans"/>
                        </a:rPr>
                        <a:t>35</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21.5</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24</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1292400">
                <a:tc>
                  <a:txBody>
                    <a:bodyPr lIns="401400" rIns="401400" anchor="t">
                      <a:noAutofit/>
                    </a:bodyPr>
                    <a:p>
                      <a:pPr algn="r">
                        <a:lnSpc>
                          <a:spcPct val="100000"/>
                        </a:lnSpc>
                        <a:buNone/>
                      </a:pPr>
                      <a:r>
                        <a:rPr b="0" lang="es-MX" sz="5800" spc="-1" strike="noStrike">
                          <a:solidFill>
                            <a:srgbClr val="000000"/>
                          </a:solidFill>
                          <a:latin typeface="Arial"/>
                          <a:ea typeface="DejaVu Sans"/>
                        </a:rPr>
                        <a:t>35</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22</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25</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1292400">
                <a:tc>
                  <a:txBody>
                    <a:bodyPr lIns="401400" rIns="401400" anchor="t">
                      <a:noAutofit/>
                    </a:bodyPr>
                    <a:p>
                      <a:pPr algn="r">
                        <a:lnSpc>
                          <a:spcPct val="100000"/>
                        </a:lnSpc>
                        <a:buNone/>
                      </a:pPr>
                      <a:r>
                        <a:rPr b="0" lang="es-MX" sz="5800" spc="-1" strike="noStrike">
                          <a:solidFill>
                            <a:srgbClr val="000000"/>
                          </a:solidFill>
                          <a:latin typeface="Arial"/>
                          <a:ea typeface="DejaVu Sans"/>
                        </a:rPr>
                        <a:t>35</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22</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26</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1292400">
                <a:tc>
                  <a:txBody>
                    <a:bodyPr lIns="401400" rIns="401400" anchor="t">
                      <a:noAutofit/>
                    </a:bodyPr>
                    <a:p>
                      <a:pPr algn="r">
                        <a:lnSpc>
                          <a:spcPct val="100000"/>
                        </a:lnSpc>
                        <a:buNone/>
                      </a:pPr>
                      <a:r>
                        <a:rPr b="0" lang="es-MX" sz="5800" spc="-1" strike="noStrike">
                          <a:solidFill>
                            <a:srgbClr val="000000"/>
                          </a:solidFill>
                          <a:latin typeface="Arial"/>
                          <a:ea typeface="DejaVu Sans"/>
                        </a:rPr>
                        <a:t>36</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22</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27</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1292400">
                <a:tc>
                  <a:txBody>
                    <a:bodyPr lIns="401400" rIns="401400" anchor="t">
                      <a:noAutofit/>
                    </a:bodyPr>
                    <a:p>
                      <a:pPr algn="r">
                        <a:lnSpc>
                          <a:spcPct val="100000"/>
                        </a:lnSpc>
                        <a:buNone/>
                      </a:pPr>
                      <a:r>
                        <a:rPr b="0" lang="es-MX" sz="5800" spc="-1" strike="noStrike">
                          <a:solidFill>
                            <a:srgbClr val="000000"/>
                          </a:solidFill>
                          <a:latin typeface="Arial"/>
                          <a:ea typeface="DejaVu Sans"/>
                        </a:rPr>
                        <a:t>37</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22.5</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28</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1292400">
                <a:tc>
                  <a:txBody>
                    <a:bodyPr lIns="401400" rIns="401400" anchor="t">
                      <a:noAutofit/>
                    </a:bodyPr>
                    <a:p>
                      <a:pPr algn="r">
                        <a:lnSpc>
                          <a:spcPct val="100000"/>
                        </a:lnSpc>
                        <a:buNone/>
                      </a:pPr>
                      <a:r>
                        <a:rPr b="0" lang="es-MX" sz="5800" spc="-1" strike="noStrike">
                          <a:solidFill>
                            <a:srgbClr val="000000"/>
                          </a:solidFill>
                          <a:latin typeface="Arial"/>
                          <a:ea typeface="DejaVu Sans"/>
                        </a:rPr>
                        <a:t>36</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22.5</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29</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1292400">
                <a:tc>
                  <a:txBody>
                    <a:bodyPr lIns="401400" rIns="401400" anchor="t">
                      <a:noAutofit/>
                    </a:bodyPr>
                    <a:p>
                      <a:pPr algn="r">
                        <a:lnSpc>
                          <a:spcPct val="100000"/>
                        </a:lnSpc>
                        <a:buNone/>
                      </a:pPr>
                      <a:r>
                        <a:rPr b="0" lang="es-MX" sz="5800" spc="-1" strike="noStrike">
                          <a:solidFill>
                            <a:srgbClr val="000000"/>
                          </a:solidFill>
                          <a:latin typeface="Arial"/>
                          <a:ea typeface="DejaVu Sans"/>
                        </a:rPr>
                        <a:t>37</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22.5</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30</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1292400">
                <a:tc>
                  <a:txBody>
                    <a:bodyPr lIns="401400" rIns="401400" anchor="t">
                      <a:noAutofit/>
                    </a:bodyPr>
                    <a:p>
                      <a:pPr algn="r">
                        <a:lnSpc>
                          <a:spcPct val="100000"/>
                        </a:lnSpc>
                        <a:buNone/>
                      </a:pPr>
                      <a:r>
                        <a:rPr b="0" lang="es-MX" sz="5800" spc="-1" strike="noStrike">
                          <a:solidFill>
                            <a:srgbClr val="000000"/>
                          </a:solidFill>
                          <a:latin typeface="Arial"/>
                          <a:ea typeface="DejaVu Sans"/>
                        </a:rPr>
                        <a:t>36</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22</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31</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1295280">
                <a:tc>
                  <a:txBody>
                    <a:bodyPr lIns="401400" rIns="401400" anchor="t">
                      <a:noAutofit/>
                    </a:bodyPr>
                    <a:p>
                      <a:pPr algn="r">
                        <a:lnSpc>
                          <a:spcPct val="100000"/>
                        </a:lnSpc>
                        <a:buNone/>
                      </a:pPr>
                      <a:r>
                        <a:rPr b="0" lang="es-MX" sz="5800" spc="-1" strike="noStrike">
                          <a:solidFill>
                            <a:srgbClr val="800080"/>
                          </a:solidFill>
                          <a:latin typeface="Arial"/>
                          <a:ea typeface="Arial"/>
                        </a:rPr>
                        <a:t>Ȳ = 35.63</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800" spc="-1" strike="noStrike">
                          <a:solidFill>
                            <a:srgbClr val="800080"/>
                          </a:solidFill>
                          <a:latin typeface="Arial"/>
                          <a:ea typeface="Arial"/>
                        </a:rPr>
                        <a:t>Ȳ = 22.26</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800" spc="-1" strike="noStrike">
                          <a:solidFill>
                            <a:srgbClr val="800080"/>
                          </a:solidFill>
                          <a:latin typeface="Arial"/>
                          <a:ea typeface="DejaVu Sans"/>
                        </a:rPr>
                        <a:t>ET</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
        <p:nvSpPr>
          <p:cNvPr id="507" name="Rectangle 2"/>
          <p:cNvSpPr/>
          <p:nvPr/>
        </p:nvSpPr>
        <p:spPr>
          <a:xfrm>
            <a:off x="964080" y="1049400"/>
            <a:ext cx="43064640" cy="3492000"/>
          </a:xfrm>
          <a:prstGeom prst="rect">
            <a:avLst/>
          </a:prstGeom>
          <a:solidFill>
            <a:srgbClr val="ffff00"/>
          </a:solidFill>
          <a:ln w="0">
            <a:noFill/>
          </a:ln>
        </p:spPr>
        <p:style>
          <a:lnRef idx="0"/>
          <a:fillRef idx="0"/>
          <a:effectRef idx="0"/>
          <a:fontRef idx="minor"/>
        </p:style>
        <p:txBody>
          <a:bodyPr lIns="401760" rIns="401760" tIns="200880" bIns="200880" anchor="t">
            <a:noAutofit/>
          </a:bodyPr>
          <a:p>
            <a:pPr algn="just">
              <a:lnSpc>
                <a:spcPct val="100000"/>
              </a:lnSpc>
              <a:buNone/>
            </a:pPr>
            <a:r>
              <a:rPr b="1" i="1" lang="es-MX" sz="8930" spc="-4" strike="noStrike">
                <a:solidFill>
                  <a:srgbClr val="000000"/>
                </a:solidFill>
                <a:latin typeface="Arial"/>
                <a:ea typeface="Noto Sans CJK SC"/>
              </a:rPr>
              <a:t>Ejercicio.</a:t>
            </a:r>
            <a:r>
              <a:rPr b="0" i="1" lang="es-MX" sz="8930" spc="-4" strike="noStrike">
                <a:solidFill>
                  <a:srgbClr val="000000"/>
                </a:solidFill>
                <a:latin typeface="Arial"/>
                <a:ea typeface="Noto Sans CJK SC"/>
              </a:rPr>
              <a:t> Calcule la ET con el método de Hargreaves del mes de julio en la Estación Pueblo Nuevo, localiza en Tabasco, México, latitud  16.9968° → 17°.</a:t>
            </a:r>
            <a:endParaRPr b="0" lang="es-EC" sz="893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mc:AlternateContent>
        <mc:Choice xmlns:a14="http://schemas.microsoft.com/office/drawing/2010/main" Requires="a14">
          <p:sp>
            <p:nvSpPr>
              <p:cNvPr id="508" name="TextBox 418"/>
              <p:cNvSpPr txBox="1"/>
              <p:nvPr/>
            </p:nvSpPr>
            <p:spPr>
              <a:xfrm>
                <a:off x="8369280" y="14021280"/>
                <a:ext cx="24068160" cy="3117600"/>
              </a:xfrm>
              <a:prstGeom prst="rect">
                <a:avLst/>
              </a:prstGeom>
            </p:spPr>
            <p:txBody>
              <a:bodyPr/>
              <a:p>
                <a14:m>
                  <m:oMath xmlns:m="http://schemas.openxmlformats.org/officeDocument/2006/math">
                    <m:r>
                      <m:t xml:space="preserve">𝐸𝑇𝑜</m:t>
                    </m:r>
                    <m:r>
                      <m:t xml:space="preserve">=</m:t>
                    </m:r>
                    <m:r>
                      <m:t xml:space="preserve">𝐻𝐶</m:t>
                    </m:r>
                    <m:d>
                      <m:dPr>
                        <m:begChr m:val="("/>
                        <m:endChr m:val=")"/>
                      </m:dPr>
                      <m:e>
                        <m:f>
                          <m:fPr>
                            <m:type m:val="lin"/>
                          </m:fPr>
                          <m:num>
                            <m:sSub>
                              <m:e>
                                <m:r>
                                  <m:t xml:space="preserve">𝑅</m:t>
                                </m:r>
                              </m:e>
                              <m:sub>
                                <m:r>
                                  <m:t xml:space="preserve">𝑎</m:t>
                                </m:r>
                              </m:sub>
                            </m:sSub>
                          </m:num>
                          <m:den>
                            <m:r>
                              <m:t xml:space="preserve">2.45</m:t>
                            </m:r>
                          </m:den>
                        </m:f>
                      </m:e>
                    </m:d>
                    <m:d>
                      <m:dPr>
                        <m:begChr m:val="("/>
                        <m:endChr m:val=")"/>
                      </m:dPr>
                      <m:e>
                        <m:f>
                          <m:num>
                            <m:sSub>
                              <m:e>
                                <m:r>
                                  <m:t xml:space="preserve">𝑇</m:t>
                                </m:r>
                              </m:e>
                              <m:sub>
                                <m:r>
                                  <m:t xml:space="preserve">𝑚𝑎𝑥</m:t>
                                </m:r>
                              </m:sub>
                            </m:sSub>
                            <m:r>
                              <m:t xml:space="preserve">+</m:t>
                            </m:r>
                            <m:sSub>
                              <m:e>
                                <m:r>
                                  <m:t xml:space="preserve">𝑇</m:t>
                                </m:r>
                              </m:e>
                              <m:sub>
                                <m:r>
                                  <m:t xml:space="preserve">𝑚𝑖𝑛</m:t>
                                </m:r>
                              </m:sub>
                            </m:sSub>
                          </m:num>
                          <m:den>
                            <m:r>
                              <m:t xml:space="preserve">2</m:t>
                            </m:r>
                          </m:den>
                        </m:f>
                        <m:r>
                          <m:t xml:space="preserve">+</m:t>
                        </m:r>
                        <m:r>
                          <m:t xml:space="preserve">𝐻𝑇</m:t>
                        </m:r>
                      </m:e>
                    </m:d>
                    <m:sSup>
                      <m:e>
                        <m:d>
                          <m:dPr>
                            <m:begChr m:val="("/>
                            <m:endChr m:val=")"/>
                          </m:dPr>
                          <m:e>
                            <m:sSub>
                              <m:e>
                                <m:r>
                                  <m:t xml:space="preserve">𝑇</m:t>
                                </m:r>
                              </m:e>
                              <m:sub>
                                <m:r>
                                  <m:t xml:space="preserve">𝑚𝑎𝑥</m:t>
                                </m:r>
                              </m:sub>
                            </m:sSub>
                            <m:r>
                              <m:t xml:space="preserve">−</m:t>
                            </m:r>
                            <m:sSub>
                              <m:e>
                                <m:r>
                                  <m:t xml:space="preserve">𝑇</m:t>
                                </m:r>
                              </m:e>
                              <m:sub>
                                <m:r>
                                  <m:t xml:space="preserve">𝑚𝑖𝑛</m:t>
                                </m:r>
                              </m:sub>
                            </m:sSub>
                          </m:e>
                        </m:d>
                      </m:e>
                      <m:sup>
                        <m:r>
                          <m:t xml:space="preserve">𝐻𝐸</m:t>
                        </m:r>
                      </m:sup>
                    </m:sSup>
                  </m:oMath>
                </a14:m>
              </a:p>
            </p:txBody>
          </p:sp>
        </mc:Choice>
        <mc:Fallback/>
      </mc:AlternateContent>
      <p:sp>
        <p:nvSpPr>
          <p:cNvPr id="509" name="Rectangle 419"/>
          <p:cNvSpPr/>
          <p:nvPr/>
        </p:nvSpPr>
        <p:spPr>
          <a:xfrm>
            <a:off x="1824120" y="4798440"/>
            <a:ext cx="18260280" cy="8660160"/>
          </a:xfrm>
          <a:prstGeom prst="rect">
            <a:avLst/>
          </a:prstGeom>
          <a:noFill/>
          <a:ln w="0">
            <a:noFill/>
          </a:ln>
        </p:spPr>
        <p:style>
          <a:lnRef idx="0"/>
          <a:fillRef idx="0"/>
          <a:effectRef idx="0"/>
          <a:fontRef idx="minor"/>
        </p:style>
        <p:txBody>
          <a:bodyPr lIns="401760" rIns="401760" tIns="200880" bIns="200880" anchor="t">
            <a:noAutofit/>
          </a:bodyPr>
          <a:p>
            <a:pPr algn="just">
              <a:lnSpc>
                <a:spcPct val="100000"/>
              </a:lnSpc>
              <a:spcAft>
                <a:spcPts val="2531"/>
              </a:spcAft>
              <a:buNone/>
            </a:pPr>
            <a:r>
              <a:rPr b="0" lang="es-MX" sz="9820" spc="-4" strike="noStrike">
                <a:solidFill>
                  <a:srgbClr val="000000"/>
                </a:solidFill>
                <a:latin typeface="Arial"/>
                <a:ea typeface="Noto Sans CJK SC"/>
              </a:rPr>
              <a:t>[HC= 0.0023;</a:t>
            </a:r>
            <a:endParaRPr b="0" lang="es-EC" sz="9820" spc="-1" strike="noStrike">
              <a:latin typeface="Arial"/>
            </a:endParaRPr>
          </a:p>
          <a:p>
            <a:pPr algn="just">
              <a:lnSpc>
                <a:spcPct val="100000"/>
              </a:lnSpc>
              <a:spcAft>
                <a:spcPts val="2531"/>
              </a:spcAft>
              <a:buNone/>
            </a:pPr>
            <a:r>
              <a:rPr b="0" lang="es-MX" sz="9820" spc="-4" strike="noStrike">
                <a:solidFill>
                  <a:srgbClr val="000000"/>
                </a:solidFill>
                <a:latin typeface="Arial"/>
                <a:ea typeface="Noto Sans CJK SC"/>
              </a:rPr>
              <a:t>HT= 17.8; </a:t>
            </a:r>
            <a:endParaRPr b="0" lang="es-EC" sz="9820" spc="-1" strike="noStrike">
              <a:latin typeface="Arial"/>
            </a:endParaRPr>
          </a:p>
          <a:p>
            <a:pPr algn="just">
              <a:lnSpc>
                <a:spcPct val="100000"/>
              </a:lnSpc>
              <a:spcAft>
                <a:spcPts val="2531"/>
              </a:spcAft>
              <a:buNone/>
            </a:pPr>
            <a:r>
              <a:rPr b="0" lang="es-MX" sz="9820" spc="-4" strike="noStrike">
                <a:solidFill>
                  <a:srgbClr val="000000"/>
                </a:solidFill>
                <a:latin typeface="Arial"/>
                <a:ea typeface="Noto Sans CJK SC"/>
              </a:rPr>
              <a:t>HE= 0.50</a:t>
            </a:r>
            <a:endParaRPr b="0" lang="es-EC" sz="9820" spc="-1" strike="noStrike">
              <a:latin typeface="Arial"/>
            </a:endParaRPr>
          </a:p>
          <a:p>
            <a:pPr algn="just">
              <a:lnSpc>
                <a:spcPct val="100000"/>
              </a:lnSpc>
              <a:spcAft>
                <a:spcPts val="2531"/>
              </a:spcAft>
              <a:buNone/>
            </a:pPr>
            <a:r>
              <a:rPr b="0" lang="es-MX" sz="9820" spc="-4" strike="noStrike">
                <a:solidFill>
                  <a:srgbClr val="000000"/>
                </a:solidFill>
                <a:latin typeface="Arial"/>
                <a:ea typeface="Noto Sans CJK SC"/>
              </a:rPr>
              <a:t>Tmax = 35.63</a:t>
            </a:r>
            <a:endParaRPr b="0" lang="es-EC" sz="9820" spc="-1" strike="noStrike">
              <a:latin typeface="Arial"/>
            </a:endParaRPr>
          </a:p>
          <a:p>
            <a:pPr algn="just">
              <a:lnSpc>
                <a:spcPct val="100000"/>
              </a:lnSpc>
              <a:spcAft>
                <a:spcPts val="2531"/>
              </a:spcAft>
              <a:buNone/>
            </a:pPr>
            <a:r>
              <a:rPr b="0" lang="es-MX" sz="9820" spc="-4" strike="noStrike">
                <a:solidFill>
                  <a:srgbClr val="000000"/>
                </a:solidFill>
                <a:latin typeface="Arial"/>
                <a:ea typeface="Noto Sans CJK SC"/>
              </a:rPr>
              <a:t>Tmin = 22.26</a:t>
            </a:r>
            <a:endParaRPr b="0" lang="es-EC" sz="9820" spc="-1" strike="noStrike">
              <a:latin typeface="Arial"/>
            </a:endParaRPr>
          </a:p>
        </p:txBody>
      </p:sp>
      <mc:AlternateContent>
        <mc:Choice xmlns:a14="http://schemas.microsoft.com/office/drawing/2010/main" Requires="a14">
          <p:sp>
            <p:nvSpPr>
              <p:cNvPr id="510" name="TextBox 420"/>
              <p:cNvSpPr txBox="1"/>
              <p:nvPr/>
            </p:nvSpPr>
            <p:spPr>
              <a:xfrm>
                <a:off x="2746440" y="19485000"/>
                <a:ext cx="39691440" cy="2946960"/>
              </a:xfrm>
              <a:prstGeom prst="rect">
                <a:avLst/>
              </a:prstGeom>
            </p:spPr>
            <p:txBody>
              <a:bodyPr/>
              <a:p>
                <a14:m>
                  <m:oMath xmlns:m="http://schemas.openxmlformats.org/officeDocument/2006/math">
                    <m:r>
                      <m:t xml:space="preserve">𝐸𝑇𝑜</m:t>
                    </m:r>
                    <m:r>
                      <m:t xml:space="preserve">=</m:t>
                    </m:r>
                    <m:r>
                      <m:t xml:space="preserve">0.0023</m:t>
                    </m:r>
                    <m:d>
                      <m:dPr>
                        <m:begChr m:val="("/>
                        <m:endChr m:val=")"/>
                      </m:dPr>
                      <m:e>
                        <m:f>
                          <m:fPr>
                            <m:type m:val="lin"/>
                          </m:fPr>
                          <m:num>
                            <m:r>
                              <m:t xml:space="preserve">38.7</m:t>
                            </m:r>
                          </m:num>
                          <m:den>
                            <m:r>
                              <m:t xml:space="preserve">2.45</m:t>
                            </m:r>
                          </m:den>
                        </m:f>
                      </m:e>
                    </m:d>
                    <m:d>
                      <m:dPr>
                        <m:begChr m:val="("/>
                        <m:endChr m:val=")"/>
                      </m:dPr>
                      <m:e>
                        <m:f>
                          <m:num>
                            <m:r>
                              <m:t xml:space="preserve">35.63</m:t>
                            </m:r>
                            <m:r>
                              <m:t xml:space="preserve">+</m:t>
                            </m:r>
                            <m:r>
                              <m:t xml:space="preserve">22.26</m:t>
                            </m:r>
                          </m:num>
                          <m:den>
                            <m:r>
                              <m:t xml:space="preserve">2</m:t>
                            </m:r>
                          </m:den>
                        </m:f>
                        <m:r>
                          <m:t xml:space="preserve">+</m:t>
                        </m:r>
                        <m:r>
                          <m:t xml:space="preserve">17.8</m:t>
                        </m:r>
                      </m:e>
                    </m:d>
                    <m:sSup>
                      <m:e>
                        <m:d>
                          <m:dPr>
                            <m:begChr m:val="("/>
                            <m:endChr m:val=")"/>
                          </m:dPr>
                          <m:e>
                            <m:r>
                              <m:t xml:space="preserve">35.63</m:t>
                            </m:r>
                            <m:r>
                              <m:t xml:space="preserve">−</m:t>
                            </m:r>
                            <m:r>
                              <m:t xml:space="preserve">22.26</m:t>
                            </m:r>
                          </m:e>
                        </m:d>
                      </m:e>
                      <m:sup>
                        <m:r>
                          <m:t xml:space="preserve">0.50</m:t>
                        </m:r>
                      </m:sup>
                    </m:sSup>
                    <m:r>
                      <m:t xml:space="preserve">×</m:t>
                    </m:r>
                    <m:r>
                      <m:t xml:space="preserve">31</m:t>
                    </m:r>
                    <m:r>
                      <m:t xml:space="preserve">𝑑</m:t>
                    </m:r>
                    <m:r>
                      <m:t xml:space="preserve">í</m:t>
                    </m:r>
                    <m:r>
                      <m:t xml:space="preserve">𝑎𝑠</m:t>
                    </m:r>
                    <m:r>
                      <m:t xml:space="preserve">=</m:t>
                    </m:r>
                    <m:r>
                      <m:t xml:space="preserve">192.502</m:t>
                    </m:r>
                  </m:oMath>
                </a14:m>
              </a:p>
            </p:txBody>
          </p:sp>
        </mc:Choice>
        <mc:Fallback/>
      </mc:AlternateContent>
      <p:sp>
        <p:nvSpPr>
          <p:cNvPr id="511" name="Rectangle 421"/>
          <p:cNvSpPr/>
          <p:nvPr/>
        </p:nvSpPr>
        <p:spPr>
          <a:xfrm>
            <a:off x="1825560" y="17334720"/>
            <a:ext cx="41560560" cy="1794960"/>
          </a:xfrm>
          <a:prstGeom prst="rect">
            <a:avLst/>
          </a:prstGeom>
          <a:noFill/>
          <a:ln w="0">
            <a:noFill/>
          </a:ln>
        </p:spPr>
        <p:style>
          <a:lnRef idx="0"/>
          <a:fillRef idx="0"/>
          <a:effectRef idx="0"/>
          <a:fontRef idx="minor"/>
        </p:style>
        <p:txBody>
          <a:bodyPr lIns="401760" rIns="401760" tIns="200880" bIns="200880" anchor="t">
            <a:noAutofit/>
          </a:bodyPr>
          <a:p>
            <a:pPr algn="just">
              <a:lnSpc>
                <a:spcPct val="100000"/>
              </a:lnSpc>
              <a:spcAft>
                <a:spcPts val="2531"/>
              </a:spcAft>
              <a:buNone/>
            </a:pPr>
            <a:r>
              <a:rPr b="0" lang="es-MX" sz="9820" spc="-4" strike="noStrike">
                <a:solidFill>
                  <a:srgbClr val="000000"/>
                </a:solidFill>
                <a:latin typeface="Arial"/>
                <a:ea typeface="Noto Sans CJK SC"/>
              </a:rPr>
              <a:t>Con el promedio mensual se tiene:</a:t>
            </a:r>
            <a:endParaRPr b="0" lang="es-EC" sz="9820" spc="-1" strike="noStrike">
              <a:latin typeface="Arial"/>
            </a:endParaRPr>
          </a:p>
        </p:txBody>
      </p:sp>
    </p:spTree>
  </p:cSld>
  <mc:AlternateContent>
    <mc:Choice Requires="p14">
      <p:transition spd="slow" p14:dur="2000"/>
    </mc:Choice>
    <mc:Fallback>
      <p:transition spd="slow"/>
    </mc:Fallback>
  </mc:AlternateContent>
  <p:timing>
    <p:tnLst>
      <p:par>
        <p:cTn id="131" dur="indefinite" restart="never" nodeType="tmRoot">
          <p:childTnLst>
            <p:seq>
              <p:cTn id="132" dur="indefinite" nodeType="mainSeq">
                <p:childTnLst>
                  <p:par>
                    <p:cTn id="133" fill="hold">
                      <p:stCondLst>
                        <p:cond delay="indefinite"/>
                      </p:stCondLst>
                      <p:childTnLst>
                        <p:par>
                          <p:cTn id="134" fill="hold">
                            <p:stCondLst>
                              <p:cond delay="0"/>
                            </p:stCondLst>
                            <p:childTnLst>
                              <p:par>
                                <p:cTn id="135" nodeType="clickEffect" fill="hold" presetClass="entr" presetID="1">
                                  <p:stCondLst>
                                    <p:cond delay="0"/>
                                  </p:stCondLst>
                                  <p:childTnLst>
                                    <p:set>
                                      <p:cBhvr>
                                        <p:cTn id="136" dur="1" fill="hold">
                                          <p:stCondLst>
                                            <p:cond delay="0"/>
                                          </p:stCondLst>
                                        </p:cTn>
                                        <p:tgtEl>
                                          <p:spTgt spid="511"/>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nodeType="clickEffect" fill="hold" presetClass="entr" presetID="1">
                                  <p:stCondLst>
                                    <p:cond delay="0"/>
                                  </p:stCondLst>
                                  <p:childTnLst>
                                    <p:set>
                                      <p:cBhvr>
                                        <p:cTn id="140" dur="1" fill="hold">
                                          <p:stCondLst>
                                            <p:cond delay="0"/>
                                          </p:stCondLst>
                                        </p:cTn>
                                        <p:tgtEl>
                                          <p:spTgt spid="5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2" name="Rectangle 422"/>
          <p:cNvSpPr/>
          <p:nvPr/>
        </p:nvSpPr>
        <p:spPr>
          <a:xfrm>
            <a:off x="12052800" y="1820520"/>
            <a:ext cx="3210480" cy="800280"/>
          </a:xfrm>
          <a:prstGeom prst="rect">
            <a:avLst/>
          </a:prstGeom>
          <a:solidFill>
            <a:srgbClr val="ffffff"/>
          </a:solidFill>
          <a:ln w="0">
            <a:solidFill>
              <a:srgbClr val="ffffff"/>
            </a:solidFill>
          </a:ln>
        </p:spPr>
        <p:style>
          <a:lnRef idx="0"/>
          <a:fillRef idx="0"/>
          <a:effectRef idx="0"/>
          <a:fontRef idx="minor"/>
        </p:style>
      </p:sp>
      <p:pic>
        <p:nvPicPr>
          <p:cNvPr id="513" name="Picture 423" descr=""/>
          <p:cNvPicPr/>
          <p:nvPr/>
        </p:nvPicPr>
        <p:blipFill>
          <a:blip r:embed="rId1"/>
          <a:stretch/>
        </p:blipFill>
        <p:spPr>
          <a:xfrm>
            <a:off x="12552480" y="1179360"/>
            <a:ext cx="23364360" cy="2456964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PlaceHolder 1"/>
          <p:cNvSpPr>
            <a:spLocks noGrp="1"/>
          </p:cNvSpPr>
          <p:nvPr>
            <p:ph type="subTitle"/>
          </p:nvPr>
        </p:nvSpPr>
        <p:spPr>
          <a:xfrm>
            <a:off x="2090880" y="5915520"/>
            <a:ext cx="40973400" cy="4182480"/>
          </a:xfrm>
          <a:prstGeom prst="rect">
            <a:avLst/>
          </a:prstGeom>
          <a:noFill/>
          <a:ln w="0">
            <a:noFill/>
          </a:ln>
        </p:spPr>
        <p:txBody>
          <a:bodyPr lIns="0" rIns="0" tIns="0" bIns="0" anchor="t">
            <a:normAutofit/>
          </a:bodyPr>
          <a:p>
            <a:pPr marL="228600" indent="-228600" algn="just">
              <a:lnSpc>
                <a:spcPct val="90000"/>
              </a:lnSpc>
              <a:spcBef>
                <a:spcPts val="1001"/>
              </a:spcBef>
              <a:buClr>
                <a:srgbClr val="ff4000"/>
              </a:buClr>
              <a:buFont typeface="Arial"/>
              <a:buChar char="•"/>
            </a:pPr>
            <a:r>
              <a:rPr b="0" lang="es-EC" sz="9820" spc="-1" strike="noStrike">
                <a:solidFill>
                  <a:srgbClr val="ff4000"/>
                </a:solidFill>
                <a:latin typeface="Arial"/>
                <a:ea typeface="DejaVu Sans"/>
              </a:rPr>
              <a:t>Energía solar</a:t>
            </a:r>
            <a:r>
              <a:rPr b="0" lang="es-EC" sz="9820" spc="-1" strike="noStrike">
                <a:solidFill>
                  <a:srgbClr val="000000"/>
                </a:solidFill>
                <a:latin typeface="Arial"/>
                <a:ea typeface="DejaVu Sans"/>
              </a:rPr>
              <a:t>: el sol es la única energía que dinamiza el planeta, vital para todos los procesos que se dan en la Tierra, incluyendo el movimiento de las corrientes marinas y por su puesto el ciclo hidrológico.</a:t>
            </a:r>
            <a:endParaRPr b="0" lang="es-EC" sz="9820" spc="-1" strike="noStrike">
              <a:latin typeface="Arial"/>
            </a:endParaRPr>
          </a:p>
        </p:txBody>
      </p:sp>
      <p:sp>
        <p:nvSpPr>
          <p:cNvPr id="341" name="TextBox 3"/>
          <p:cNvSpPr/>
          <p:nvPr/>
        </p:nvSpPr>
        <p:spPr>
          <a:xfrm>
            <a:off x="2090880" y="11379240"/>
            <a:ext cx="40973400" cy="11638800"/>
          </a:xfrm>
          <a:prstGeom prst="rect">
            <a:avLst/>
          </a:prstGeom>
          <a:noFill/>
          <a:ln w="0">
            <a:noFill/>
          </a:ln>
        </p:spPr>
        <p:style>
          <a:lnRef idx="0"/>
          <a:fillRef idx="0"/>
          <a:effectRef idx="0"/>
          <a:fontRef idx="minor"/>
        </p:style>
        <p:txBody>
          <a:bodyPr lIns="0" rIns="0" tIns="0" bIns="0" anchor="t">
            <a:noAutofit/>
          </a:bodyPr>
          <a:p>
            <a:pPr algn="just">
              <a:lnSpc>
                <a:spcPct val="100000"/>
              </a:lnSpc>
              <a:spcAft>
                <a:spcPts val="3793"/>
              </a:spcAft>
              <a:buNone/>
            </a:pPr>
            <a:r>
              <a:rPr b="1" lang="es-EC" sz="9820" spc="-1" strike="noStrike">
                <a:solidFill>
                  <a:srgbClr val="000000"/>
                </a:solidFill>
                <a:latin typeface="Arial"/>
                <a:ea typeface="Noto Sans CJK SC"/>
              </a:rPr>
              <a:t>Fuerza de la gravedad:</a:t>
            </a:r>
            <a:r>
              <a:rPr b="0" lang="es-EC" sz="9820" spc="-1" strike="noStrike">
                <a:solidFill>
                  <a:srgbClr val="000000"/>
                </a:solidFill>
                <a:latin typeface="Arial"/>
                <a:ea typeface="Noto Sans CJK SC"/>
              </a:rPr>
              <a:t> La </a:t>
            </a:r>
            <a:r>
              <a:rPr b="0" lang="es-EC" sz="9820" spc="-1" strike="noStrike">
                <a:solidFill>
                  <a:srgbClr val="ff4000"/>
                </a:solidFill>
                <a:latin typeface="Arial"/>
                <a:ea typeface="Noto Sans CJK SC"/>
              </a:rPr>
              <a:t>fuerza gravitatoria</a:t>
            </a:r>
            <a:r>
              <a:rPr b="0" lang="es-EC" sz="9820" spc="-1" strike="noStrike">
                <a:solidFill>
                  <a:srgbClr val="000000"/>
                </a:solidFill>
                <a:latin typeface="Arial"/>
                <a:ea typeface="Noto Sans CJK SC"/>
              </a:rPr>
              <a:t> entre muchos beneficios, permite que la gotas de agua condensadas en las nubes precipiten hacia la Tierra. La gravedad es clave en los  </a:t>
            </a:r>
            <a:r>
              <a:rPr b="0" lang="es-EC" sz="9820" spc="-1" strike="noStrike">
                <a:solidFill>
                  <a:srgbClr val="ff4000"/>
                </a:solidFill>
                <a:latin typeface="Arial"/>
                <a:ea typeface="Noto Sans CJK SC"/>
              </a:rPr>
              <a:t>procesos dinámicos</a:t>
            </a:r>
            <a:r>
              <a:rPr b="0" lang="es-EC" sz="9820" spc="-1" strike="noStrike">
                <a:solidFill>
                  <a:srgbClr val="000000"/>
                </a:solidFill>
                <a:latin typeface="Arial"/>
                <a:ea typeface="Noto Sans CJK SC"/>
              </a:rPr>
              <a:t> que se dan en el planeta.</a:t>
            </a:r>
            <a:endParaRPr b="0" lang="es-EC" sz="9820" spc="-1" strike="noStrike">
              <a:latin typeface="Arial"/>
            </a:endParaRPr>
          </a:p>
          <a:p>
            <a:pPr algn="just">
              <a:lnSpc>
                <a:spcPct val="100000"/>
              </a:lnSpc>
              <a:spcAft>
                <a:spcPts val="3793"/>
              </a:spcAft>
              <a:buNone/>
            </a:pPr>
            <a:r>
              <a:rPr b="1" lang="es-EC" sz="9820" spc="-1" strike="noStrike">
                <a:solidFill>
                  <a:srgbClr val="000000"/>
                </a:solidFill>
                <a:latin typeface="Arial"/>
                <a:ea typeface="Noto Sans CJK SC"/>
              </a:rPr>
              <a:t>Atracción lunar:</a:t>
            </a:r>
            <a:r>
              <a:rPr b="0" lang="es-EC" sz="9820" spc="-1" strike="noStrike">
                <a:solidFill>
                  <a:srgbClr val="000000"/>
                </a:solidFill>
                <a:latin typeface="Arial"/>
                <a:ea typeface="Noto Sans CJK SC"/>
              </a:rPr>
              <a:t> La fuerza gravitatoria entre la Tierra y la luna es menor que la fuerza entre el sol y la Tierra, la luna produce un campo gravitatorio pequeño, pero suficiente para levantar el agua y cambiar las mareas.</a:t>
            </a:r>
            <a:endParaRPr b="0" lang="es-EC" sz="9820" spc="-1" strike="noStrike">
              <a:latin typeface="Arial"/>
            </a:endParaRPr>
          </a:p>
        </p:txBody>
      </p:sp>
      <p:sp>
        <p:nvSpPr>
          <p:cNvPr id="342" name="PlaceHolder 6"/>
          <p:cNvSpPr/>
          <p:nvPr/>
        </p:nvSpPr>
        <p:spPr>
          <a:xfrm>
            <a:off x="41695560" y="24478920"/>
            <a:ext cx="2695320" cy="2062080"/>
          </a:xfrm>
          <a:prstGeom prst="rect">
            <a:avLst/>
          </a:prstGeom>
          <a:noFill/>
          <a:ln w="0">
            <a:noFill/>
          </a:ln>
        </p:spPr>
        <p:style>
          <a:lnRef idx="0"/>
          <a:fillRef idx="0"/>
          <a:effectRef idx="0"/>
          <a:fontRef idx="minor"/>
        </p:style>
        <p:txBody>
          <a:bodyPr lIns="329760" rIns="329760" tIns="329760" bIns="329760" anchor="ctr">
            <a:noAutofit/>
          </a:bodyPr>
          <a:p>
            <a:pPr algn="r">
              <a:lnSpc>
                <a:spcPct val="100000"/>
              </a:lnSpc>
              <a:buNone/>
              <a:tabLst>
                <a:tab algn="l" pos="0"/>
              </a:tabLst>
            </a:pPr>
            <a:fld id="{4E9F9EB5-B104-403D-9DC1-46E781B31E97}" type="slidenum">
              <a:rPr b="0" lang="es-EC" sz="3500" spc="-1" strike="noStrike">
                <a:solidFill>
                  <a:srgbClr val="000000"/>
                </a:solidFill>
                <a:latin typeface="Roboto"/>
                <a:ea typeface="Roboto"/>
              </a:rPr>
              <a:t>4</a:t>
            </a:fld>
            <a:endParaRPr b="0" lang="es-EC" sz="3500" spc="-1" strike="noStrike">
              <a:latin typeface="Arial"/>
            </a:endParaRPr>
          </a:p>
        </p:txBody>
      </p:sp>
      <p:sp>
        <p:nvSpPr>
          <p:cNvPr id="343" name="Google Shape;294;p 1"/>
          <p:cNvSpPr/>
          <p:nvPr/>
        </p:nvSpPr>
        <p:spPr>
          <a:xfrm>
            <a:off x="2133000" y="2241000"/>
            <a:ext cx="40883760" cy="2587320"/>
          </a:xfrm>
          <a:prstGeom prst="rect">
            <a:avLst/>
          </a:prstGeom>
          <a:noFill/>
          <a:ln w="0">
            <a:noFill/>
          </a:ln>
        </p:spPr>
        <p:style>
          <a:lnRef idx="0"/>
          <a:fillRef idx="0"/>
          <a:effectRef idx="0"/>
          <a:fontRef idx="minor"/>
        </p:style>
        <p:txBody>
          <a:bodyPr lIns="217440" rIns="217440" tIns="217440" bIns="217440" anchor="t">
            <a:noAutofit/>
          </a:bodyPr>
          <a:p>
            <a:pPr>
              <a:lnSpc>
                <a:spcPct val="90000"/>
              </a:lnSpc>
              <a:buNone/>
              <a:tabLst>
                <a:tab algn="l" pos="0"/>
              </a:tabLst>
            </a:pPr>
            <a:r>
              <a:rPr b="1" lang="es-EC" sz="10000" spc="-1" strike="noStrike">
                <a:solidFill>
                  <a:srgbClr val="cccccc"/>
                </a:solidFill>
                <a:latin typeface="Merriweather"/>
                <a:ea typeface="Merriweather"/>
              </a:rPr>
              <a:t>Mecanismos del movimiento del agua en la naturaleza</a:t>
            </a:r>
            <a:endParaRPr b="0" lang="es-EC" sz="100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stCondLst>
                                    <p:cond delay="0"/>
                                  </p:stCondLst>
                                  <p:childTnLst>
                                    <p:set>
                                      <p:cBhvr>
                                        <p:cTn id="6" dur="1" fill="hold">
                                          <p:stCondLst>
                                            <p:cond delay="0"/>
                                          </p:stCondLst>
                                        </p:cTn>
                                        <p:tgtEl>
                                          <p:spTgt spid="3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fill="hold" presetClass="entr">
                                  <p:stCondLst>
                                    <p:cond delay="0"/>
                                  </p:stCondLst>
                                  <p:childTnLst>
                                    <p:set>
                                      <p:cBhvr>
                                        <p:cTn id="10" dur="1" fill="hold">
                                          <p:stCondLst>
                                            <p:cond delay="0"/>
                                          </p:stCondLst>
                                        </p:cTn>
                                        <p:tgtEl>
                                          <p:spTgt spid="34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fill="hold" presetClass="entr">
                                  <p:stCondLst>
                                    <p:cond delay="0"/>
                                  </p:stCondLst>
                                  <p:childTnLst>
                                    <p:set>
                                      <p:cBhvr>
                                        <p:cTn id="14" dur="1" fill="hold">
                                          <p:stCondLst>
                                            <p:cond delay="0"/>
                                          </p:stCondLst>
                                        </p:cTn>
                                        <p:tgtEl>
                                          <p:spTgt spid="341">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14" name="Picture 424" descr=""/>
          <p:cNvPicPr/>
          <p:nvPr/>
        </p:nvPicPr>
        <p:blipFill>
          <a:blip r:embed="rId1"/>
          <a:stretch/>
        </p:blipFill>
        <p:spPr>
          <a:xfrm>
            <a:off x="7474320" y="4613760"/>
            <a:ext cx="30448080" cy="21484080"/>
          </a:xfrm>
          <a:prstGeom prst="rect">
            <a:avLst/>
          </a:prstGeom>
          <a:ln w="0">
            <a:noFill/>
          </a:ln>
        </p:spPr>
      </p:pic>
      <p:sp>
        <p:nvSpPr>
          <p:cNvPr id="515" name="PlaceHolder 1"/>
          <p:cNvSpPr>
            <a:spLocks noGrp="1"/>
          </p:cNvSpPr>
          <p:nvPr>
            <p:ph type="title"/>
          </p:nvPr>
        </p:nvSpPr>
        <p:spPr>
          <a:xfrm>
            <a:off x="2248200" y="1222920"/>
            <a:ext cx="40490280" cy="3032280"/>
          </a:xfrm>
          <a:prstGeom prst="rect">
            <a:avLst/>
          </a:prstGeom>
          <a:noFill/>
          <a:ln w="0">
            <a:noFill/>
          </a:ln>
        </p:spPr>
        <p:txBody>
          <a:bodyPr lIns="0" rIns="0" tIns="0" bIns="0" anchor="ctr">
            <a:noAutofit/>
          </a:bodyPr>
          <a:p>
            <a:pPr algn="ctr">
              <a:lnSpc>
                <a:spcPct val="100000"/>
              </a:lnSpc>
              <a:buNone/>
            </a:pPr>
            <a:r>
              <a:rPr b="1" lang="es-MX" sz="10710" spc="-4" strike="noStrike">
                <a:solidFill>
                  <a:srgbClr val="800080"/>
                </a:solidFill>
                <a:latin typeface="Arial"/>
                <a:ea typeface="DejaVu Sans"/>
              </a:rPr>
              <a:t>Radi</a:t>
            </a:r>
            <a:r>
              <a:rPr b="1" lang="es-MX" sz="10710" spc="-4" strike="noStrike">
                <a:solidFill>
                  <a:srgbClr val="800080"/>
                </a:solidFill>
                <a:latin typeface="Arial"/>
                <a:ea typeface="DejaVu Sans"/>
              </a:rPr>
              <a:t>ación </a:t>
            </a:r>
            <a:r>
              <a:rPr b="1" lang="es-MX" sz="10710" spc="-4" strike="noStrike">
                <a:solidFill>
                  <a:srgbClr val="800080"/>
                </a:solidFill>
                <a:latin typeface="Arial"/>
                <a:ea typeface="DejaVu Sans"/>
              </a:rPr>
              <a:t>extra</a:t>
            </a:r>
            <a:r>
              <a:rPr b="1" lang="es-MX" sz="10710" spc="-4" strike="noStrike">
                <a:solidFill>
                  <a:srgbClr val="800080"/>
                </a:solidFill>
                <a:latin typeface="Arial"/>
                <a:ea typeface="DejaVu Sans"/>
              </a:rPr>
              <a:t>terre</a:t>
            </a:r>
            <a:r>
              <a:rPr b="1" lang="es-MX" sz="10710" spc="-4" strike="noStrike">
                <a:solidFill>
                  <a:srgbClr val="800080"/>
                </a:solidFill>
                <a:latin typeface="Arial"/>
                <a:ea typeface="DejaVu Sans"/>
              </a:rPr>
              <a:t>stre </a:t>
            </a:r>
            <a:r>
              <a:rPr b="1" lang="es-MX" sz="10710" spc="-4" strike="noStrike">
                <a:solidFill>
                  <a:srgbClr val="800080"/>
                </a:solidFill>
                <a:latin typeface="Arial"/>
                <a:ea typeface="DejaVu Sans"/>
              </a:rPr>
              <a:t>(Ra) </a:t>
            </a:r>
            <a:r>
              <a:rPr b="1" lang="es-MX" sz="10710" spc="-4" strike="noStrike">
                <a:solidFill>
                  <a:srgbClr val="800080"/>
                </a:solidFill>
                <a:latin typeface="Arial"/>
                <a:ea typeface="DejaVu Sans"/>
              </a:rPr>
              <a:t>expre</a:t>
            </a:r>
            <a:r>
              <a:rPr b="1" lang="es-MX" sz="10710" spc="-4" strike="noStrike">
                <a:solidFill>
                  <a:srgbClr val="800080"/>
                </a:solidFill>
                <a:latin typeface="Arial"/>
                <a:ea typeface="DejaVu Sans"/>
              </a:rPr>
              <a:t>sada </a:t>
            </a:r>
            <a:r>
              <a:rPr b="1" lang="es-MX" sz="10710" spc="-4" strike="noStrike">
                <a:solidFill>
                  <a:srgbClr val="800080"/>
                </a:solidFill>
                <a:latin typeface="Arial"/>
                <a:ea typeface="DejaVu Sans"/>
              </a:rPr>
              <a:t>en </a:t>
            </a:r>
            <a:r>
              <a:rPr b="1" lang="es-MX" sz="10710" spc="-4" strike="noStrike">
                <a:solidFill>
                  <a:srgbClr val="800080"/>
                </a:solidFill>
                <a:latin typeface="Arial"/>
                <a:ea typeface="DejaVu Sans"/>
              </a:rPr>
              <a:t>equiv</a:t>
            </a:r>
            <a:r>
              <a:rPr b="1" lang="es-MX" sz="10710" spc="-4" strike="noStrike">
                <a:solidFill>
                  <a:srgbClr val="800080"/>
                </a:solidFill>
                <a:latin typeface="Arial"/>
                <a:ea typeface="DejaVu Sans"/>
              </a:rPr>
              <a:t>alent</a:t>
            </a:r>
            <a:r>
              <a:rPr b="1" lang="es-MX" sz="10710" spc="-4" strike="noStrike">
                <a:solidFill>
                  <a:srgbClr val="800080"/>
                </a:solidFill>
                <a:latin typeface="Arial"/>
                <a:ea typeface="DejaVu Sans"/>
              </a:rPr>
              <a:t>e de </a:t>
            </a:r>
            <a:r>
              <a:rPr b="1" lang="es-MX" sz="10710" spc="-4" strike="noStrike">
                <a:solidFill>
                  <a:srgbClr val="800080"/>
                </a:solidFill>
                <a:latin typeface="Arial"/>
                <a:ea typeface="DejaVu Sans"/>
              </a:rPr>
              <a:t>evap</a:t>
            </a:r>
            <a:r>
              <a:rPr b="1" lang="es-MX" sz="10710" spc="-4" strike="noStrike">
                <a:solidFill>
                  <a:srgbClr val="800080"/>
                </a:solidFill>
                <a:latin typeface="Arial"/>
                <a:ea typeface="DejaVu Sans"/>
              </a:rPr>
              <a:t>oraci</a:t>
            </a:r>
            <a:r>
              <a:rPr b="1" lang="es-MX" sz="10710" spc="-4" strike="noStrike">
                <a:solidFill>
                  <a:srgbClr val="800080"/>
                </a:solidFill>
                <a:latin typeface="Arial"/>
                <a:ea typeface="DejaVu Sans"/>
              </a:rPr>
              <a:t>ón </a:t>
            </a:r>
            <a:r>
              <a:rPr b="1" lang="es-MX" sz="10710" spc="-4" strike="noStrike">
                <a:solidFill>
                  <a:srgbClr val="800080"/>
                </a:solidFill>
                <a:latin typeface="Arial"/>
                <a:ea typeface="DejaVu Sans"/>
              </a:rPr>
              <a:t>(mm/</a:t>
            </a:r>
            <a:r>
              <a:rPr b="1" lang="es-MX" sz="10710" spc="-4" strike="noStrike">
                <a:solidFill>
                  <a:srgbClr val="800080"/>
                </a:solidFill>
                <a:latin typeface="Arial"/>
                <a:ea typeface="DejaVu Sans"/>
              </a:rPr>
              <a:t>día). </a:t>
            </a:r>
            <a:r>
              <a:rPr b="1" lang="es-MX" sz="10710" spc="-4" strike="noStrike">
                <a:solidFill>
                  <a:srgbClr val="800080"/>
                </a:solidFill>
                <a:latin typeface="Arial"/>
                <a:ea typeface="DejaVu Sans"/>
              </a:rPr>
              <a:t>MJ/m</a:t>
            </a:r>
            <a:r>
              <a:rPr b="1" lang="es-MX" sz="10708" spc="-4" strike="noStrike" baseline="30000">
                <a:solidFill>
                  <a:srgbClr val="800080"/>
                </a:solidFill>
                <a:latin typeface="Arial"/>
                <a:ea typeface="DejaVu Sans"/>
              </a:rPr>
              <a:t>2</a:t>
            </a:r>
            <a:r>
              <a:rPr b="1" lang="es-MX" sz="10710" spc="-4" strike="noStrike">
                <a:solidFill>
                  <a:srgbClr val="800080"/>
                </a:solidFill>
                <a:latin typeface="Arial"/>
                <a:ea typeface="DejaVu Sans"/>
              </a:rPr>
              <a:t>/día </a:t>
            </a:r>
            <a:r>
              <a:rPr b="1" lang="es-MX" sz="10710" spc="-4" strike="noStrike">
                <a:solidFill>
                  <a:srgbClr val="800080"/>
                </a:solidFill>
                <a:latin typeface="Arial"/>
                <a:ea typeface="DejaVu Sans"/>
              </a:rPr>
              <a:t>→ </a:t>
            </a:r>
            <a:r>
              <a:rPr b="1" lang="es-MX" sz="10710" spc="-4" strike="noStrike">
                <a:solidFill>
                  <a:srgbClr val="800080"/>
                </a:solidFill>
                <a:latin typeface="Arial"/>
                <a:ea typeface="DejaVu Sans"/>
              </a:rPr>
              <a:t>mm/d</a:t>
            </a:r>
            <a:r>
              <a:rPr b="1" lang="es-MX" sz="10710" spc="-4" strike="noStrike">
                <a:solidFill>
                  <a:srgbClr val="800080"/>
                </a:solidFill>
                <a:latin typeface="Arial"/>
                <a:ea typeface="DejaVu Sans"/>
              </a:rPr>
              <a:t>ía</a:t>
            </a:r>
            <a:endParaRPr b="0" lang="es-EC" sz="1071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516" name="Table 415"/>
          <p:cNvGraphicFramePr/>
          <p:nvPr/>
        </p:nvGraphicFramePr>
        <p:xfrm>
          <a:off x="1097640" y="4861080"/>
          <a:ext cx="17997840" cy="21224880"/>
        </p:xfrm>
        <a:graphic>
          <a:graphicData uri="http://schemas.openxmlformats.org/drawingml/2006/table">
            <a:tbl>
              <a:tblPr/>
              <a:tblGrid>
                <a:gridCol w="4494600"/>
                <a:gridCol w="4746960"/>
                <a:gridCol w="5251680"/>
                <a:gridCol w="3504960"/>
              </a:tblGrid>
              <a:tr h="1632600">
                <a:tc>
                  <a:txBody>
                    <a:bodyPr lIns="401400" rIns="401400" anchor="t">
                      <a:noAutofit/>
                    </a:bodyPr>
                    <a:p>
                      <a:pPr>
                        <a:lnSpc>
                          <a:spcPct val="100000"/>
                        </a:lnSpc>
                        <a:buNone/>
                      </a:pPr>
                      <a:r>
                        <a:rPr b="0" lang="es-MX" sz="5400" spc="-1" strike="noStrike">
                          <a:solidFill>
                            <a:srgbClr val="000000"/>
                          </a:solidFill>
                          <a:latin typeface="Arial"/>
                          <a:ea typeface="DejaVu Sans"/>
                        </a:rPr>
                        <a:t>tmax</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401400" rIns="401400" anchor="t">
                      <a:noAutofit/>
                    </a:bodyPr>
                    <a:p>
                      <a:pPr>
                        <a:lnSpc>
                          <a:spcPct val="100000"/>
                        </a:lnSpc>
                        <a:buNone/>
                      </a:pPr>
                      <a:r>
                        <a:rPr b="0" lang="es-MX" sz="5400" spc="-1" strike="noStrike">
                          <a:solidFill>
                            <a:srgbClr val="000000"/>
                          </a:solidFill>
                          <a:latin typeface="Arial"/>
                          <a:ea typeface="DejaVu Sans"/>
                        </a:rPr>
                        <a:t>tmin</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401400" rIns="401400" anchor="t">
                      <a:noAutofit/>
                    </a:bodyPr>
                    <a:p>
                      <a:pPr>
                        <a:lnSpc>
                          <a:spcPct val="100000"/>
                        </a:lnSpc>
                        <a:buNone/>
                      </a:pPr>
                      <a:r>
                        <a:rPr b="0" lang="es-MX" sz="5400" spc="-1" strike="noStrike">
                          <a:solidFill>
                            <a:srgbClr val="000000"/>
                          </a:solidFill>
                          <a:latin typeface="Arial"/>
                          <a:ea typeface="DejaVu Sans"/>
                        </a:rPr>
                        <a:t>día</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1224360">
                <a:tc>
                  <a:txBody>
                    <a:bodyPr lIns="401400" rIns="401400" anchor="t">
                      <a:noAutofit/>
                    </a:bodyPr>
                    <a:p>
                      <a:pPr algn="r">
                        <a:lnSpc>
                          <a:spcPct val="100000"/>
                        </a:lnSpc>
                        <a:buNone/>
                      </a:pPr>
                      <a:r>
                        <a:rPr b="0" lang="es-MX" sz="5400" spc="-1" strike="noStrike">
                          <a:solidFill>
                            <a:srgbClr val="000000"/>
                          </a:solidFill>
                          <a:latin typeface="Arial"/>
                          <a:ea typeface="DejaVu Sans"/>
                        </a:rPr>
                        <a:t>36</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22</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1</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6.36</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1224360">
                <a:tc>
                  <a:txBody>
                    <a:bodyPr lIns="401400" rIns="401400" anchor="t">
                      <a:noAutofit/>
                    </a:bodyPr>
                    <a:p>
                      <a:pPr algn="r">
                        <a:lnSpc>
                          <a:spcPct val="100000"/>
                        </a:lnSpc>
                        <a:buNone/>
                      </a:pPr>
                      <a:r>
                        <a:rPr b="0" lang="es-MX" sz="5400" spc="-1" strike="noStrike">
                          <a:solidFill>
                            <a:srgbClr val="000000"/>
                          </a:solidFill>
                          <a:latin typeface="Arial"/>
                          <a:ea typeface="DejaVu Sans"/>
                        </a:rPr>
                        <a:t>36</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22.5</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2</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6.28</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1224360">
                <a:tc>
                  <a:txBody>
                    <a:bodyPr lIns="401400" rIns="401400" anchor="t">
                      <a:noAutofit/>
                    </a:bodyPr>
                    <a:p>
                      <a:pPr algn="r">
                        <a:lnSpc>
                          <a:spcPct val="100000"/>
                        </a:lnSpc>
                        <a:buNone/>
                      </a:pPr>
                      <a:r>
                        <a:rPr b="0" lang="es-MX" sz="5400" spc="-1" strike="noStrike">
                          <a:solidFill>
                            <a:srgbClr val="000000"/>
                          </a:solidFill>
                          <a:latin typeface="Arial"/>
                          <a:ea typeface="DejaVu Sans"/>
                        </a:rPr>
                        <a:t>35.5</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23</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3</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6.04</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1224360">
                <a:tc>
                  <a:txBody>
                    <a:bodyPr lIns="401400" rIns="401400" anchor="t">
                      <a:noAutofit/>
                    </a:bodyPr>
                    <a:p>
                      <a:pPr algn="r">
                        <a:lnSpc>
                          <a:spcPct val="100000"/>
                        </a:lnSpc>
                        <a:buNone/>
                      </a:pPr>
                      <a:r>
                        <a:rPr b="0" lang="es-MX" sz="5400" spc="-1" strike="noStrike">
                          <a:solidFill>
                            <a:srgbClr val="000000"/>
                          </a:solidFill>
                          <a:latin typeface="Arial"/>
                          <a:ea typeface="DejaVu Sans"/>
                        </a:rPr>
                        <a:t>36</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22</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4</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6.36</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1224360">
                <a:tc>
                  <a:txBody>
                    <a:bodyPr lIns="401400" rIns="401400" anchor="t">
                      <a:noAutofit/>
                    </a:bodyPr>
                    <a:p>
                      <a:pPr algn="r">
                        <a:lnSpc>
                          <a:spcPct val="100000"/>
                        </a:lnSpc>
                        <a:buNone/>
                      </a:pPr>
                      <a:r>
                        <a:rPr b="0" lang="es-MX" sz="5400" spc="-1" strike="noStrike">
                          <a:solidFill>
                            <a:srgbClr val="000000"/>
                          </a:solidFill>
                          <a:latin typeface="Arial"/>
                          <a:ea typeface="DejaVu Sans"/>
                        </a:rPr>
                        <a:t>36</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22</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5</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6.36</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1224360">
                <a:tc>
                  <a:txBody>
                    <a:bodyPr lIns="401400" rIns="401400" anchor="t">
                      <a:noAutofit/>
                    </a:bodyPr>
                    <a:p>
                      <a:pPr algn="r">
                        <a:lnSpc>
                          <a:spcPct val="100000"/>
                        </a:lnSpc>
                        <a:buNone/>
                      </a:pPr>
                      <a:r>
                        <a:rPr b="0" lang="es-MX" sz="5400" spc="-1" strike="noStrike">
                          <a:solidFill>
                            <a:srgbClr val="000000"/>
                          </a:solidFill>
                          <a:latin typeface="Arial"/>
                          <a:ea typeface="DejaVu Sans"/>
                        </a:rPr>
                        <a:t>35.5</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22</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6</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6.21</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1224360">
                <a:tc>
                  <a:txBody>
                    <a:bodyPr lIns="401400" rIns="401400" anchor="t">
                      <a:noAutofit/>
                    </a:bodyPr>
                    <a:p>
                      <a:pPr algn="r">
                        <a:lnSpc>
                          <a:spcPct val="100000"/>
                        </a:lnSpc>
                        <a:buNone/>
                      </a:pPr>
                      <a:r>
                        <a:rPr b="0" lang="es-MX" sz="5400" spc="-1" strike="noStrike">
                          <a:solidFill>
                            <a:srgbClr val="000000"/>
                          </a:solidFill>
                          <a:latin typeface="Arial"/>
                          <a:ea typeface="DejaVu Sans"/>
                        </a:rPr>
                        <a:t>35</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22</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7</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6.06</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1224360">
                <a:tc>
                  <a:txBody>
                    <a:bodyPr lIns="401400" rIns="401400" anchor="t">
                      <a:noAutofit/>
                    </a:bodyPr>
                    <a:p>
                      <a:pPr algn="r">
                        <a:lnSpc>
                          <a:spcPct val="100000"/>
                        </a:lnSpc>
                        <a:buNone/>
                      </a:pPr>
                      <a:r>
                        <a:rPr b="0" lang="es-MX" sz="5400" spc="-1" strike="noStrike">
                          <a:solidFill>
                            <a:srgbClr val="000000"/>
                          </a:solidFill>
                          <a:latin typeface="Arial"/>
                          <a:ea typeface="DejaVu Sans"/>
                        </a:rPr>
                        <a:t>35.5</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22</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8</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6.21</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1224360">
                <a:tc>
                  <a:txBody>
                    <a:bodyPr lIns="401400" rIns="401400" anchor="t">
                      <a:noAutofit/>
                    </a:bodyPr>
                    <a:p>
                      <a:pPr algn="r">
                        <a:lnSpc>
                          <a:spcPct val="100000"/>
                        </a:lnSpc>
                        <a:buNone/>
                      </a:pPr>
                      <a:r>
                        <a:rPr b="0" lang="es-MX" sz="5400" spc="-1" strike="noStrike">
                          <a:solidFill>
                            <a:srgbClr val="000000"/>
                          </a:solidFill>
                          <a:latin typeface="Arial"/>
                          <a:ea typeface="DejaVu Sans"/>
                        </a:rPr>
                        <a:t>34.5</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23</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9</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5.74</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1224360">
                <a:tc>
                  <a:txBody>
                    <a:bodyPr lIns="401400" rIns="401400" anchor="t">
                      <a:noAutofit/>
                    </a:bodyPr>
                    <a:p>
                      <a:pPr algn="r">
                        <a:lnSpc>
                          <a:spcPct val="100000"/>
                        </a:lnSpc>
                        <a:buNone/>
                      </a:pPr>
                      <a:r>
                        <a:rPr b="0" lang="es-MX" sz="5400" spc="-1" strike="noStrike">
                          <a:solidFill>
                            <a:srgbClr val="000000"/>
                          </a:solidFill>
                          <a:latin typeface="Arial"/>
                          <a:ea typeface="DejaVu Sans"/>
                        </a:rPr>
                        <a:t>34.5</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22.5</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10</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5.83</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1224360">
                <a:tc>
                  <a:txBody>
                    <a:bodyPr lIns="401400" rIns="401400" anchor="t">
                      <a:noAutofit/>
                    </a:bodyPr>
                    <a:p>
                      <a:pPr algn="r">
                        <a:lnSpc>
                          <a:spcPct val="100000"/>
                        </a:lnSpc>
                        <a:buNone/>
                      </a:pPr>
                      <a:r>
                        <a:rPr b="0" lang="es-MX" sz="5400" spc="-1" strike="noStrike">
                          <a:solidFill>
                            <a:srgbClr val="000000"/>
                          </a:solidFill>
                          <a:latin typeface="Arial"/>
                          <a:ea typeface="DejaVu Sans"/>
                        </a:rPr>
                        <a:t>35</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22.5</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11</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5.98</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1224360">
                <a:tc>
                  <a:txBody>
                    <a:bodyPr lIns="401400" rIns="401400" anchor="t">
                      <a:noAutofit/>
                    </a:bodyPr>
                    <a:p>
                      <a:pPr algn="r">
                        <a:lnSpc>
                          <a:spcPct val="100000"/>
                        </a:lnSpc>
                        <a:buNone/>
                      </a:pPr>
                      <a:r>
                        <a:rPr b="0" lang="es-MX" sz="5400" spc="-1" strike="noStrike">
                          <a:solidFill>
                            <a:srgbClr val="000000"/>
                          </a:solidFill>
                          <a:latin typeface="Arial"/>
                          <a:ea typeface="DejaVu Sans"/>
                        </a:rPr>
                        <a:t>35</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21.5</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12</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6.15</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1224360">
                <a:tc>
                  <a:txBody>
                    <a:bodyPr lIns="401400" rIns="401400" anchor="t">
                      <a:noAutofit/>
                    </a:bodyPr>
                    <a:p>
                      <a:pPr algn="r">
                        <a:lnSpc>
                          <a:spcPct val="100000"/>
                        </a:lnSpc>
                        <a:buNone/>
                      </a:pPr>
                      <a:r>
                        <a:rPr b="0" lang="es-MX" sz="5400" spc="-1" strike="noStrike">
                          <a:solidFill>
                            <a:srgbClr val="000000"/>
                          </a:solidFill>
                          <a:latin typeface="Arial"/>
                          <a:ea typeface="DejaVu Sans"/>
                        </a:rPr>
                        <a:t>36</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21.5</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13</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6.44</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1224360">
                <a:tc>
                  <a:txBody>
                    <a:bodyPr lIns="401400" rIns="401400" anchor="t">
                      <a:noAutofit/>
                    </a:bodyPr>
                    <a:p>
                      <a:pPr algn="r">
                        <a:lnSpc>
                          <a:spcPct val="100000"/>
                        </a:lnSpc>
                        <a:buNone/>
                      </a:pPr>
                      <a:r>
                        <a:rPr b="0" lang="es-MX" sz="5400" spc="-1" strike="noStrike">
                          <a:solidFill>
                            <a:srgbClr val="000000"/>
                          </a:solidFill>
                          <a:latin typeface="Arial"/>
                          <a:ea typeface="DejaVu Sans"/>
                        </a:rPr>
                        <a:t>36</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23.5</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14</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6.11</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1224360">
                <a:tc>
                  <a:txBody>
                    <a:bodyPr lIns="401400" rIns="401400" anchor="t">
                      <a:noAutofit/>
                    </a:bodyPr>
                    <a:p>
                      <a:pPr algn="r">
                        <a:lnSpc>
                          <a:spcPct val="100000"/>
                        </a:lnSpc>
                        <a:buNone/>
                      </a:pPr>
                      <a:r>
                        <a:rPr b="0" lang="es-MX" sz="5400" spc="-1" strike="noStrike">
                          <a:solidFill>
                            <a:srgbClr val="000000"/>
                          </a:solidFill>
                          <a:latin typeface="Arial"/>
                          <a:ea typeface="DejaVu Sans"/>
                        </a:rPr>
                        <a:t>36</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23</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15</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6.20</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1227240">
                <a:tc>
                  <a:txBody>
                    <a:bodyPr lIns="401400" rIns="401400" anchor="t">
                      <a:noAutofit/>
                    </a:bodyPr>
                    <a:p>
                      <a:pPr algn="r">
                        <a:lnSpc>
                          <a:spcPct val="100000"/>
                        </a:lnSpc>
                        <a:buNone/>
                      </a:pPr>
                      <a:r>
                        <a:rPr b="0" lang="es-MX" sz="5400" spc="-1" strike="noStrike">
                          <a:solidFill>
                            <a:srgbClr val="000000"/>
                          </a:solidFill>
                          <a:latin typeface="Arial"/>
                          <a:ea typeface="DejaVu Sans"/>
                        </a:rPr>
                        <a:t>36</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23</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16</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400" spc="-1" strike="noStrike">
                          <a:solidFill>
                            <a:srgbClr val="000000"/>
                          </a:solidFill>
                          <a:latin typeface="Arial"/>
                          <a:ea typeface="DejaVu Sans"/>
                        </a:rPr>
                        <a:t>6.20</a:t>
                      </a:r>
                      <a:endParaRPr b="0" lang="es-EC" sz="54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graphicFrame>
        <p:nvGraphicFramePr>
          <p:cNvPr id="517" name="Table 416"/>
          <p:cNvGraphicFramePr/>
          <p:nvPr/>
        </p:nvGraphicFramePr>
        <p:xfrm>
          <a:off x="19912680" y="4842000"/>
          <a:ext cx="17997840" cy="22017600"/>
        </p:xfrm>
        <a:graphic>
          <a:graphicData uri="http://schemas.openxmlformats.org/drawingml/2006/table">
            <a:tbl>
              <a:tblPr/>
              <a:tblGrid>
                <a:gridCol w="4494600"/>
                <a:gridCol w="4746960"/>
                <a:gridCol w="5251680"/>
                <a:gridCol w="3504960"/>
              </a:tblGrid>
              <a:tr h="1336680">
                <a:tc>
                  <a:txBody>
                    <a:bodyPr lIns="401400" rIns="401400" anchor="t">
                      <a:noAutofit/>
                    </a:bodyPr>
                    <a:p>
                      <a:pPr>
                        <a:lnSpc>
                          <a:spcPct val="100000"/>
                        </a:lnSpc>
                        <a:buNone/>
                      </a:pPr>
                      <a:r>
                        <a:rPr b="0" lang="es-MX" sz="5800" spc="-1" strike="noStrike">
                          <a:solidFill>
                            <a:srgbClr val="000000"/>
                          </a:solidFill>
                          <a:latin typeface="Arial"/>
                          <a:ea typeface="DejaVu Sans"/>
                        </a:rPr>
                        <a:t>tmax</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401400" rIns="401400" anchor="t">
                      <a:noAutofit/>
                    </a:bodyPr>
                    <a:p>
                      <a:pPr>
                        <a:lnSpc>
                          <a:spcPct val="100000"/>
                        </a:lnSpc>
                        <a:buNone/>
                      </a:pPr>
                      <a:r>
                        <a:rPr b="0" lang="es-MX" sz="5800" spc="-1" strike="noStrike">
                          <a:solidFill>
                            <a:srgbClr val="000000"/>
                          </a:solidFill>
                          <a:latin typeface="Arial"/>
                          <a:ea typeface="DejaVu Sans"/>
                        </a:rPr>
                        <a:t>tmin</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401400" rIns="401400" anchor="t">
                      <a:noAutofit/>
                    </a:bodyPr>
                    <a:p>
                      <a:pPr>
                        <a:lnSpc>
                          <a:spcPct val="100000"/>
                        </a:lnSpc>
                        <a:buNone/>
                      </a:pPr>
                      <a:r>
                        <a:rPr b="0" lang="es-MX" sz="5800" spc="-1" strike="noStrike">
                          <a:solidFill>
                            <a:srgbClr val="000000"/>
                          </a:solidFill>
                          <a:latin typeface="Arial"/>
                          <a:ea typeface="DejaVu Sans"/>
                        </a:rPr>
                        <a:t>día</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401400" rIns="401400" anchor="t">
                      <a:noAutofit/>
                    </a:bodyPr>
                    <a:p>
                      <a:pPr>
                        <a:lnSpc>
                          <a:spcPct val="100000"/>
                        </a:lnSpc>
                        <a:buNone/>
                      </a:pPr>
                      <a:r>
                        <a:rPr b="0" lang="es-MX" sz="5800" spc="-1" strike="noStrike">
                          <a:solidFill>
                            <a:srgbClr val="000000"/>
                          </a:solidFill>
                          <a:latin typeface="Arial"/>
                          <a:ea typeface="DejaVu Sans"/>
                        </a:rPr>
                        <a:t>ET</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1292400">
                <a:tc>
                  <a:txBody>
                    <a:bodyPr lIns="401400" rIns="401400" anchor="t">
                      <a:noAutofit/>
                    </a:bodyPr>
                    <a:p>
                      <a:pPr algn="r">
                        <a:lnSpc>
                          <a:spcPct val="100000"/>
                        </a:lnSpc>
                        <a:buNone/>
                      </a:pPr>
                      <a:r>
                        <a:rPr b="0" lang="es-MX" sz="5800" spc="-1" strike="noStrike">
                          <a:solidFill>
                            <a:srgbClr val="000000"/>
                          </a:solidFill>
                          <a:latin typeface="Arial"/>
                          <a:ea typeface="DejaVu Sans"/>
                        </a:rPr>
                        <a:t>36</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22.5</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17</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6.28</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1292400">
                <a:tc>
                  <a:txBody>
                    <a:bodyPr lIns="401400" rIns="401400" anchor="t">
                      <a:noAutofit/>
                    </a:bodyPr>
                    <a:p>
                      <a:pPr algn="r">
                        <a:lnSpc>
                          <a:spcPct val="100000"/>
                        </a:lnSpc>
                        <a:buNone/>
                      </a:pPr>
                      <a:r>
                        <a:rPr b="0" lang="es-MX" sz="5800" spc="-1" strike="noStrike">
                          <a:solidFill>
                            <a:srgbClr val="000000"/>
                          </a:solidFill>
                          <a:latin typeface="Arial"/>
                          <a:ea typeface="DejaVu Sans"/>
                        </a:rPr>
                        <a:t>37</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22</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18</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6.66</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1292400">
                <a:tc>
                  <a:txBody>
                    <a:bodyPr lIns="401400" rIns="401400" anchor="t">
                      <a:noAutofit/>
                    </a:bodyPr>
                    <a:p>
                      <a:pPr algn="r">
                        <a:lnSpc>
                          <a:spcPct val="100000"/>
                        </a:lnSpc>
                        <a:buNone/>
                      </a:pPr>
                      <a:r>
                        <a:rPr b="0" lang="es-MX" sz="5800" spc="-1" strike="noStrike">
                          <a:solidFill>
                            <a:srgbClr val="000000"/>
                          </a:solidFill>
                          <a:latin typeface="Arial"/>
                          <a:ea typeface="DejaVu Sans"/>
                        </a:rPr>
                        <a:t>36</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23</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19</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6.20</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1292400">
                <a:tc>
                  <a:txBody>
                    <a:bodyPr lIns="401400" rIns="401400" anchor="t">
                      <a:noAutofit/>
                    </a:bodyPr>
                    <a:p>
                      <a:pPr algn="r">
                        <a:lnSpc>
                          <a:spcPct val="100000"/>
                        </a:lnSpc>
                        <a:buNone/>
                      </a:pPr>
                      <a:r>
                        <a:rPr b="0" lang="es-MX" sz="5800" spc="-1" strike="noStrike">
                          <a:solidFill>
                            <a:srgbClr val="000000"/>
                          </a:solidFill>
                          <a:latin typeface="Arial"/>
                          <a:ea typeface="DejaVu Sans"/>
                        </a:rPr>
                        <a:t>34</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22.5</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20</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5.67</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1292400">
                <a:tc>
                  <a:txBody>
                    <a:bodyPr lIns="401400" rIns="401400" anchor="t">
                      <a:noAutofit/>
                    </a:bodyPr>
                    <a:p>
                      <a:pPr algn="r">
                        <a:lnSpc>
                          <a:spcPct val="100000"/>
                        </a:lnSpc>
                        <a:buNone/>
                      </a:pPr>
                      <a:r>
                        <a:rPr b="0" lang="es-MX" sz="5800" spc="-1" strike="noStrike">
                          <a:solidFill>
                            <a:srgbClr val="000000"/>
                          </a:solidFill>
                          <a:latin typeface="Arial"/>
                          <a:ea typeface="DejaVu Sans"/>
                        </a:rPr>
                        <a:t>35.5</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22</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21</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6.21</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1292400">
                <a:tc>
                  <a:txBody>
                    <a:bodyPr lIns="401400" rIns="401400" anchor="t">
                      <a:noAutofit/>
                    </a:bodyPr>
                    <a:p>
                      <a:pPr algn="r">
                        <a:lnSpc>
                          <a:spcPct val="100000"/>
                        </a:lnSpc>
                        <a:buNone/>
                      </a:pPr>
                      <a:r>
                        <a:rPr b="0" lang="es-MX" sz="5800" spc="-1" strike="noStrike">
                          <a:solidFill>
                            <a:srgbClr val="000000"/>
                          </a:solidFill>
                          <a:latin typeface="Arial"/>
                          <a:ea typeface="DejaVu Sans"/>
                        </a:rPr>
                        <a:t>35.5</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21.5</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22</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6.29</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1292400">
                <a:tc>
                  <a:txBody>
                    <a:bodyPr lIns="401400" rIns="401400" anchor="t">
                      <a:noAutofit/>
                    </a:bodyPr>
                    <a:p>
                      <a:pPr algn="r">
                        <a:lnSpc>
                          <a:spcPct val="100000"/>
                        </a:lnSpc>
                        <a:buNone/>
                      </a:pPr>
                      <a:r>
                        <a:rPr b="0" lang="es-MX" sz="5800" spc="-1" strike="noStrike">
                          <a:solidFill>
                            <a:srgbClr val="000000"/>
                          </a:solidFill>
                          <a:latin typeface="Arial"/>
                          <a:ea typeface="DejaVu Sans"/>
                        </a:rPr>
                        <a:t>35</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21.5</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23</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6.15</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1292400">
                <a:tc>
                  <a:txBody>
                    <a:bodyPr lIns="401400" rIns="401400" anchor="t">
                      <a:noAutofit/>
                    </a:bodyPr>
                    <a:p>
                      <a:pPr algn="r">
                        <a:lnSpc>
                          <a:spcPct val="100000"/>
                        </a:lnSpc>
                        <a:buNone/>
                      </a:pPr>
                      <a:r>
                        <a:rPr b="0" lang="es-MX" sz="5800" spc="-1" strike="noStrike">
                          <a:solidFill>
                            <a:srgbClr val="000000"/>
                          </a:solidFill>
                          <a:latin typeface="Arial"/>
                          <a:ea typeface="DejaVu Sans"/>
                        </a:rPr>
                        <a:t>35</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21.5</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24</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6.15</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1292400">
                <a:tc>
                  <a:txBody>
                    <a:bodyPr lIns="401400" rIns="401400" anchor="t">
                      <a:noAutofit/>
                    </a:bodyPr>
                    <a:p>
                      <a:pPr algn="r">
                        <a:lnSpc>
                          <a:spcPct val="100000"/>
                        </a:lnSpc>
                        <a:buNone/>
                      </a:pPr>
                      <a:r>
                        <a:rPr b="0" lang="es-MX" sz="5800" spc="-1" strike="noStrike">
                          <a:solidFill>
                            <a:srgbClr val="000000"/>
                          </a:solidFill>
                          <a:latin typeface="Arial"/>
                          <a:ea typeface="DejaVu Sans"/>
                        </a:rPr>
                        <a:t>35</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22</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25</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6.06</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1292400">
                <a:tc>
                  <a:txBody>
                    <a:bodyPr lIns="401400" rIns="401400" anchor="t">
                      <a:noAutofit/>
                    </a:bodyPr>
                    <a:p>
                      <a:pPr algn="r">
                        <a:lnSpc>
                          <a:spcPct val="100000"/>
                        </a:lnSpc>
                        <a:buNone/>
                      </a:pPr>
                      <a:r>
                        <a:rPr b="0" lang="es-MX" sz="5800" spc="-1" strike="noStrike">
                          <a:solidFill>
                            <a:srgbClr val="000000"/>
                          </a:solidFill>
                          <a:latin typeface="Arial"/>
                          <a:ea typeface="DejaVu Sans"/>
                        </a:rPr>
                        <a:t>35</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22</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26</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6.06</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1292400">
                <a:tc>
                  <a:txBody>
                    <a:bodyPr lIns="401400" rIns="401400" anchor="t">
                      <a:noAutofit/>
                    </a:bodyPr>
                    <a:p>
                      <a:pPr algn="r">
                        <a:lnSpc>
                          <a:spcPct val="100000"/>
                        </a:lnSpc>
                        <a:buNone/>
                      </a:pPr>
                      <a:r>
                        <a:rPr b="0" lang="es-MX" sz="5800" spc="-1" strike="noStrike">
                          <a:solidFill>
                            <a:srgbClr val="000000"/>
                          </a:solidFill>
                          <a:latin typeface="Arial"/>
                          <a:ea typeface="DejaVu Sans"/>
                        </a:rPr>
                        <a:t>36</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22</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27</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6.36</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1292400">
                <a:tc>
                  <a:txBody>
                    <a:bodyPr lIns="401400" rIns="401400" anchor="t">
                      <a:noAutofit/>
                    </a:bodyPr>
                    <a:p>
                      <a:pPr algn="r">
                        <a:lnSpc>
                          <a:spcPct val="100000"/>
                        </a:lnSpc>
                        <a:buNone/>
                      </a:pPr>
                      <a:r>
                        <a:rPr b="0" lang="es-MX" sz="5800" spc="-1" strike="noStrike">
                          <a:solidFill>
                            <a:srgbClr val="000000"/>
                          </a:solidFill>
                          <a:latin typeface="Arial"/>
                          <a:ea typeface="DejaVu Sans"/>
                        </a:rPr>
                        <a:t>37</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22.5</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28</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6.58</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1292400">
                <a:tc>
                  <a:txBody>
                    <a:bodyPr lIns="401400" rIns="401400" anchor="t">
                      <a:noAutofit/>
                    </a:bodyPr>
                    <a:p>
                      <a:pPr algn="r">
                        <a:lnSpc>
                          <a:spcPct val="100000"/>
                        </a:lnSpc>
                        <a:buNone/>
                      </a:pPr>
                      <a:r>
                        <a:rPr b="0" lang="es-MX" sz="5800" spc="-1" strike="noStrike">
                          <a:solidFill>
                            <a:srgbClr val="000000"/>
                          </a:solidFill>
                          <a:latin typeface="Arial"/>
                          <a:ea typeface="DejaVu Sans"/>
                        </a:rPr>
                        <a:t>36</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22.5</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29</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6.28</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1292400">
                <a:tc>
                  <a:txBody>
                    <a:bodyPr lIns="401400" rIns="401400" anchor="t">
                      <a:noAutofit/>
                    </a:bodyPr>
                    <a:p>
                      <a:pPr algn="r">
                        <a:lnSpc>
                          <a:spcPct val="100000"/>
                        </a:lnSpc>
                        <a:buNone/>
                      </a:pPr>
                      <a:r>
                        <a:rPr b="0" lang="es-MX" sz="5800" spc="-1" strike="noStrike">
                          <a:solidFill>
                            <a:srgbClr val="000000"/>
                          </a:solidFill>
                          <a:latin typeface="Arial"/>
                          <a:ea typeface="DejaVu Sans"/>
                        </a:rPr>
                        <a:t>37</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22.5</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30</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6.58</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1292400">
                <a:tc>
                  <a:txBody>
                    <a:bodyPr lIns="401400" rIns="401400" anchor="t">
                      <a:noAutofit/>
                    </a:bodyPr>
                    <a:p>
                      <a:pPr algn="r">
                        <a:lnSpc>
                          <a:spcPct val="100000"/>
                        </a:lnSpc>
                        <a:buNone/>
                      </a:pPr>
                      <a:r>
                        <a:rPr b="0" lang="es-MX" sz="5800" spc="-1" strike="noStrike">
                          <a:solidFill>
                            <a:srgbClr val="000000"/>
                          </a:solidFill>
                          <a:latin typeface="Arial"/>
                          <a:ea typeface="DejaVu Sans"/>
                        </a:rPr>
                        <a:t>36</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22</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31</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401400" rIns="401400" anchor="t">
                      <a:noAutofit/>
                    </a:bodyPr>
                    <a:p>
                      <a:pPr algn="r">
                        <a:lnSpc>
                          <a:spcPct val="100000"/>
                        </a:lnSpc>
                        <a:buNone/>
                      </a:pPr>
                      <a:r>
                        <a:rPr b="0" lang="es-MX" sz="5800" spc="-1" strike="noStrike">
                          <a:solidFill>
                            <a:srgbClr val="000000"/>
                          </a:solidFill>
                          <a:latin typeface="Arial"/>
                          <a:ea typeface="DejaVu Sans"/>
                        </a:rPr>
                        <a:t>6.36</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1295280">
                <a:tc>
                  <a:txBody>
                    <a:bodyPr lIns="401400" rIns="401400" anchor="t">
                      <a:noAutofit/>
                    </a:bodyPr>
                    <a:p>
                      <a:pPr algn="r">
                        <a:lnSpc>
                          <a:spcPct val="100000"/>
                        </a:lnSpc>
                        <a:buNone/>
                      </a:pPr>
                      <a:r>
                        <a:rPr b="0" lang="es-MX" sz="5800" spc="-1" strike="noStrike">
                          <a:solidFill>
                            <a:srgbClr val="800080"/>
                          </a:solidFill>
                          <a:latin typeface="Arial"/>
                          <a:ea typeface="Arial"/>
                        </a:rPr>
                        <a:t>Ȳ = 35.63</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800" spc="-1" strike="noStrike">
                          <a:solidFill>
                            <a:srgbClr val="800080"/>
                          </a:solidFill>
                          <a:latin typeface="Arial"/>
                          <a:ea typeface="Arial"/>
                        </a:rPr>
                        <a:t>Ȳ = 22.26</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800" spc="-1" strike="noStrike">
                          <a:solidFill>
                            <a:srgbClr val="800080"/>
                          </a:solidFill>
                          <a:latin typeface="Arial"/>
                          <a:ea typeface="DejaVu Sans"/>
                        </a:rPr>
                        <a:t>ET</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401400" rIns="401400" anchor="t">
                      <a:noAutofit/>
                    </a:bodyPr>
                    <a:p>
                      <a:pPr algn="r">
                        <a:lnSpc>
                          <a:spcPct val="100000"/>
                        </a:lnSpc>
                        <a:buNone/>
                      </a:pPr>
                      <a:r>
                        <a:rPr b="0" lang="es-MX" sz="5800" spc="-1" strike="noStrike">
                          <a:solidFill>
                            <a:srgbClr val="800080"/>
                          </a:solidFill>
                          <a:latin typeface="Arial"/>
                          <a:ea typeface="DejaVu Sans"/>
                        </a:rPr>
                        <a:t>~192.4</a:t>
                      </a:r>
                      <a:endParaRPr b="0" lang="es-EC" sz="5800" spc="-1" strike="noStrike">
                        <a:latin typeface="Arial"/>
                      </a:endParaRPr>
                    </a:p>
                  </a:txBody>
                  <a:tcPr anchor="t" marL="401400" marR="4014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
        <p:nvSpPr>
          <p:cNvPr id="518" name="Rectangle 417"/>
          <p:cNvSpPr/>
          <p:nvPr/>
        </p:nvSpPr>
        <p:spPr>
          <a:xfrm>
            <a:off x="964080" y="1049400"/>
            <a:ext cx="43064640" cy="3492000"/>
          </a:xfrm>
          <a:prstGeom prst="rect">
            <a:avLst/>
          </a:prstGeom>
          <a:solidFill>
            <a:srgbClr val="ffff00"/>
          </a:solidFill>
          <a:ln w="0">
            <a:noFill/>
          </a:ln>
        </p:spPr>
        <p:style>
          <a:lnRef idx="0"/>
          <a:fillRef idx="0"/>
          <a:effectRef idx="0"/>
          <a:fontRef idx="minor"/>
        </p:style>
        <p:txBody>
          <a:bodyPr lIns="401760" rIns="401760" tIns="200880" bIns="200880" anchor="t">
            <a:noAutofit/>
          </a:bodyPr>
          <a:p>
            <a:pPr algn="just">
              <a:lnSpc>
                <a:spcPct val="100000"/>
              </a:lnSpc>
              <a:buNone/>
            </a:pPr>
            <a:r>
              <a:rPr b="1" i="1" lang="es-MX" sz="8930" spc="-4" strike="noStrike">
                <a:solidFill>
                  <a:srgbClr val="000000"/>
                </a:solidFill>
                <a:latin typeface="Arial"/>
                <a:ea typeface="Noto Sans CJK SC"/>
              </a:rPr>
              <a:t>Ejercicio.</a:t>
            </a:r>
            <a:r>
              <a:rPr b="0" i="1" lang="es-MX" sz="8930" spc="-4" strike="noStrike">
                <a:solidFill>
                  <a:srgbClr val="000000"/>
                </a:solidFill>
                <a:latin typeface="Arial"/>
                <a:ea typeface="Noto Sans CJK SC"/>
              </a:rPr>
              <a:t> Calcule la ET con el método de Hargreaves del mes de julio en la Estación Pueblo Nuevo, localiza en Tabasco, México, latitud  16.9968° → 17°.</a:t>
            </a:r>
            <a:endParaRPr b="0" lang="es-EC" sz="893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9" name="Title 1"/>
          <p:cNvSpPr/>
          <p:nvPr/>
        </p:nvSpPr>
        <p:spPr>
          <a:xfrm>
            <a:off x="2091240" y="1396440"/>
            <a:ext cx="40490280" cy="2521440"/>
          </a:xfrm>
          <a:prstGeom prst="rect">
            <a:avLst/>
          </a:prstGeom>
          <a:noFill/>
          <a:ln w="0">
            <a:noFill/>
          </a:ln>
        </p:spPr>
        <p:style>
          <a:lnRef idx="0"/>
          <a:fillRef idx="0"/>
          <a:effectRef idx="0"/>
          <a:fontRef idx="minor"/>
        </p:style>
        <p:txBody>
          <a:bodyPr lIns="0" rIns="0" tIns="0" bIns="0" anchor="ctr">
            <a:noAutofit/>
          </a:bodyPr>
          <a:p>
            <a:pPr algn="just">
              <a:lnSpc>
                <a:spcPct val="90000"/>
              </a:lnSpc>
              <a:spcBef>
                <a:spcPts val="1001"/>
              </a:spcBef>
              <a:spcAft>
                <a:spcPts val="3793"/>
              </a:spcAft>
              <a:buNone/>
            </a:pPr>
            <a:r>
              <a:rPr b="1" lang="es-MX" sz="14280" spc="-1" strike="noStrike">
                <a:solidFill>
                  <a:srgbClr val="ff8000"/>
                </a:solidFill>
                <a:latin typeface="Arial"/>
                <a:ea typeface="DejaVu Sans"/>
              </a:rPr>
              <a:t>Balance hídrico </a:t>
            </a:r>
            <a:endParaRPr b="0" lang="es-EC" sz="14280" spc="-1" strike="noStrike">
              <a:latin typeface="Arial"/>
            </a:endParaRPr>
          </a:p>
          <a:p>
            <a:pPr algn="just">
              <a:lnSpc>
                <a:spcPct val="90000"/>
              </a:lnSpc>
              <a:spcBef>
                <a:spcPts val="1001"/>
              </a:spcBef>
              <a:spcAft>
                <a:spcPts val="3793"/>
              </a:spcAft>
              <a:buNone/>
            </a:pPr>
            <a:r>
              <a:rPr b="1" lang="es-MX" sz="8800" spc="-1" strike="noStrike">
                <a:solidFill>
                  <a:srgbClr val="ff8000"/>
                </a:solidFill>
                <a:latin typeface="Arial"/>
                <a:ea typeface="DejaVu Sans"/>
              </a:rPr>
              <a:t>Estimación de ET con el método de Thornthwaite</a:t>
            </a:r>
            <a:endParaRPr b="0" lang="es-EC" sz="8800" spc="-1" strike="noStrike">
              <a:latin typeface="Arial"/>
            </a:endParaRPr>
          </a:p>
        </p:txBody>
      </p:sp>
      <p:sp>
        <p:nvSpPr>
          <p:cNvPr id="520" name="PlaceHolder 18"/>
          <p:cNvSpPr/>
          <p:nvPr/>
        </p:nvSpPr>
        <p:spPr>
          <a:xfrm>
            <a:off x="1609920" y="6397560"/>
            <a:ext cx="44467200" cy="2835000"/>
          </a:xfrm>
          <a:prstGeom prst="rect">
            <a:avLst/>
          </a:prstGeom>
          <a:noFill/>
          <a:ln w="0">
            <a:noFill/>
          </a:ln>
        </p:spPr>
        <p:style>
          <a:lnRef idx="0"/>
          <a:fillRef idx="0"/>
          <a:effectRef idx="0"/>
          <a:fontRef idx="minor"/>
        </p:style>
        <p:txBody>
          <a:bodyPr lIns="0" rIns="0" tIns="0" bIns="0" anchor="t">
            <a:noAutofit/>
          </a:bodyPr>
          <a:p>
            <a:pPr algn="just">
              <a:lnSpc>
                <a:spcPct val="90000"/>
              </a:lnSpc>
              <a:spcBef>
                <a:spcPts val="1001"/>
              </a:spcBef>
              <a:spcAft>
                <a:spcPts val="3793"/>
              </a:spcAft>
              <a:buNone/>
            </a:pPr>
            <a:r>
              <a:rPr b="0" lang="es-EC" sz="9820" spc="-1" strike="noStrike">
                <a:solidFill>
                  <a:srgbClr val="000000"/>
                </a:solidFill>
                <a:latin typeface="Arial"/>
                <a:ea typeface="DejaVu Sans"/>
              </a:rPr>
              <a:t> </a:t>
            </a:r>
            <a:r>
              <a:rPr b="0" lang="es-EC" sz="9820" spc="-1" strike="noStrike">
                <a:solidFill>
                  <a:srgbClr val="000000"/>
                </a:solidFill>
                <a:latin typeface="Arial"/>
                <a:ea typeface="DejaVu Sans"/>
              </a:rPr>
              <a:t>Método de thornthwaite</a:t>
            </a:r>
            <a:endParaRPr b="0" lang="es-EC" sz="9820" spc="-1" strike="noStrike">
              <a:latin typeface="Arial"/>
            </a:endParaRPr>
          </a:p>
        </p:txBody>
      </p:sp>
      <p:sp>
        <p:nvSpPr>
          <p:cNvPr id="521" name="PlaceHolder 18"/>
          <p:cNvSpPr/>
          <p:nvPr/>
        </p:nvSpPr>
        <p:spPr>
          <a:xfrm>
            <a:off x="1762200" y="13451040"/>
            <a:ext cx="42156000" cy="9532440"/>
          </a:xfrm>
          <a:prstGeom prst="rect">
            <a:avLst/>
          </a:prstGeom>
          <a:noFill/>
          <a:ln w="0">
            <a:noFill/>
          </a:ln>
        </p:spPr>
        <p:style>
          <a:lnRef idx="0"/>
          <a:fillRef idx="0"/>
          <a:effectRef idx="0"/>
          <a:fontRef idx="minor"/>
        </p:style>
        <p:txBody>
          <a:bodyPr lIns="0" rIns="0" tIns="0" bIns="0" anchor="t">
            <a:noAutofit/>
          </a:bodyPr>
          <a:p>
            <a:pPr algn="just">
              <a:lnSpc>
                <a:spcPct val="90000"/>
              </a:lnSpc>
              <a:spcBef>
                <a:spcPts val="1001"/>
              </a:spcBef>
              <a:spcAft>
                <a:spcPts val="3793"/>
              </a:spcAft>
              <a:buNone/>
            </a:pPr>
            <a:r>
              <a:rPr b="0" lang="es-EC" sz="9820" spc="-1" strike="noStrike">
                <a:solidFill>
                  <a:srgbClr val="000000"/>
                </a:solidFill>
                <a:latin typeface="Arial"/>
                <a:ea typeface="DejaVu Sans"/>
              </a:rPr>
              <a:t>Donde t es la temperatura media (°C), </a:t>
            </a:r>
            <a:endParaRPr b="0" lang="es-EC" sz="9820" spc="-1" strike="noStrike">
              <a:latin typeface="Arial"/>
            </a:endParaRPr>
          </a:p>
          <a:p>
            <a:pPr algn="just">
              <a:lnSpc>
                <a:spcPct val="90000"/>
              </a:lnSpc>
              <a:spcBef>
                <a:spcPts val="1001"/>
              </a:spcBef>
              <a:spcAft>
                <a:spcPts val="3793"/>
              </a:spcAft>
              <a:buNone/>
            </a:pPr>
            <a:r>
              <a:rPr b="0" lang="es-EC" sz="9820" spc="-1" strike="noStrike">
                <a:solidFill>
                  <a:srgbClr val="000000"/>
                </a:solidFill>
                <a:latin typeface="Arial"/>
                <a:ea typeface="DejaVu Sans"/>
              </a:rPr>
              <a:t>i es el índice de calor mensual, </a:t>
            </a:r>
            <a:endParaRPr b="0" lang="es-EC" sz="9820" spc="-1" strike="noStrike">
              <a:latin typeface="Arial"/>
            </a:endParaRPr>
          </a:p>
          <a:p>
            <a:pPr algn="just">
              <a:lnSpc>
                <a:spcPct val="90000"/>
              </a:lnSpc>
              <a:spcBef>
                <a:spcPts val="1001"/>
              </a:spcBef>
              <a:spcAft>
                <a:spcPts val="3793"/>
              </a:spcAft>
              <a:buNone/>
            </a:pPr>
            <a:r>
              <a:rPr b="0" lang="es-EC" sz="9820" spc="-1" strike="noStrike">
                <a:solidFill>
                  <a:srgbClr val="000000"/>
                </a:solidFill>
                <a:latin typeface="Arial"/>
                <a:ea typeface="DejaVu Sans"/>
              </a:rPr>
              <a:t>I es </a:t>
            </a:r>
            <a:r>
              <a:rPr b="0" lang="es-419" sz="9820" spc="-1" strike="noStrike">
                <a:solidFill>
                  <a:srgbClr val="000000"/>
                </a:solidFill>
                <a:latin typeface="Arial"/>
                <a:ea typeface="DejaVu Sans"/>
              </a:rPr>
              <a:t>el índice de calor anual, </a:t>
            </a:r>
            <a:endParaRPr b="0" lang="es-EC" sz="9820" spc="-1" strike="noStrike">
              <a:latin typeface="Arial"/>
            </a:endParaRPr>
          </a:p>
          <a:p>
            <a:pPr algn="just">
              <a:lnSpc>
                <a:spcPct val="90000"/>
              </a:lnSpc>
              <a:spcBef>
                <a:spcPts val="1001"/>
              </a:spcBef>
              <a:spcAft>
                <a:spcPts val="3793"/>
              </a:spcAft>
              <a:buNone/>
            </a:pPr>
            <a:r>
              <a:rPr b="0" lang="es-419" sz="9820" spc="-1" strike="noStrike">
                <a:solidFill>
                  <a:srgbClr val="000000"/>
                </a:solidFill>
                <a:latin typeface="Arial"/>
                <a:ea typeface="DejaVu Sans"/>
              </a:rPr>
              <a:t>N es el máximo de horas de sol, en función del mes y la latitud, </a:t>
            </a:r>
            <a:endParaRPr b="0" lang="es-EC" sz="9820" spc="-1" strike="noStrike">
              <a:latin typeface="Arial"/>
            </a:endParaRPr>
          </a:p>
          <a:p>
            <a:pPr algn="just">
              <a:lnSpc>
                <a:spcPct val="90000"/>
              </a:lnSpc>
              <a:spcBef>
                <a:spcPts val="1001"/>
              </a:spcBef>
              <a:spcAft>
                <a:spcPts val="3793"/>
              </a:spcAft>
              <a:buNone/>
            </a:pPr>
            <a:r>
              <a:rPr b="0" lang="es-419" sz="9820" spc="-1" strike="noStrike">
                <a:solidFill>
                  <a:srgbClr val="000000"/>
                </a:solidFill>
                <a:latin typeface="Arial"/>
                <a:ea typeface="DejaVu Sans"/>
              </a:rPr>
              <a:t>d es el número de días del mes.</a:t>
            </a:r>
            <a:endParaRPr b="0" lang="es-EC" sz="9820" spc="-1" strike="noStrike">
              <a:latin typeface="Arial"/>
            </a:endParaRPr>
          </a:p>
        </p:txBody>
      </p:sp>
      <mc:AlternateContent>
        <mc:Choice xmlns:a14="http://schemas.microsoft.com/office/drawing/2010/main" Requires="a14">
          <p:sp>
            <p:nvSpPr>
              <p:cNvPr id="522" name="TextBox 12"/>
              <p:cNvSpPr txBox="1"/>
              <p:nvPr/>
            </p:nvSpPr>
            <p:spPr>
              <a:xfrm>
                <a:off x="6618960" y="8172000"/>
                <a:ext cx="11014560" cy="3082680"/>
              </a:xfrm>
              <a:prstGeom prst="rect">
                <a:avLst/>
              </a:prstGeom>
            </p:spPr>
            <p:txBody>
              <a:bodyPr/>
              <a:p>
                <a14:m>
                  <m:oMath xmlns:m="http://schemas.openxmlformats.org/officeDocument/2006/math">
                    <m:r>
                      <m:t xml:space="preserve">ETP</m:t>
                    </m:r>
                    <m:r>
                      <m:t xml:space="preserve">=</m:t>
                    </m:r>
                    <m:r>
                      <m:t xml:space="preserve">16</m:t>
                    </m:r>
                    <m:sSup>
                      <m:e>
                        <m:d>
                          <m:dPr>
                            <m:begChr m:val="["/>
                            <m:endChr m:val="]"/>
                          </m:dPr>
                          <m:e>
                            <m:f>
                              <m:num>
                                <m:r>
                                  <m:t xml:space="preserve">10</m:t>
                                </m:r>
                                <m:r>
                                  <m:t xml:space="preserve">t</m:t>
                                </m:r>
                              </m:num>
                              <m:den>
                                <m:r>
                                  <m:t xml:space="preserve">I</m:t>
                                </m:r>
                              </m:den>
                            </m:f>
                          </m:e>
                        </m:d>
                      </m:e>
                      <m:sup>
                        <m:r>
                          <m:t xml:space="preserve">a</m:t>
                        </m:r>
                      </m:sup>
                    </m:sSup>
                    <m:r>
                      <m:t xml:space="preserve">⋅</m:t>
                    </m:r>
                    <m:d>
                      <m:dPr>
                        <m:begChr m:val="["/>
                        <m:endChr m:val="]"/>
                      </m:dPr>
                      <m:e>
                        <m:f>
                          <m:num>
                            <m:r>
                              <m:t xml:space="preserve">N</m:t>
                            </m:r>
                          </m:num>
                          <m:den>
                            <m:r>
                              <m:t xml:space="preserve">12</m:t>
                            </m:r>
                          </m:den>
                        </m:f>
                        <m:r>
                          <m:t xml:space="preserve">⋅</m:t>
                        </m:r>
                        <m:f>
                          <m:num>
                            <m:r>
                              <m:t xml:space="preserve">d</m:t>
                            </m:r>
                          </m:num>
                          <m:den>
                            <m:r>
                              <m:t xml:space="preserve">30</m:t>
                            </m:r>
                          </m:den>
                        </m:f>
                      </m:e>
                    </m:d>
                  </m:oMath>
                </a14:m>
              </a:p>
            </p:txBody>
          </p:sp>
        </mc:Choice>
        <mc:Fallback/>
      </mc:AlternateContent>
      <p:sp>
        <p:nvSpPr>
          <p:cNvPr id="523" name=""/>
          <p:cNvSpPr/>
          <p:nvPr/>
        </p:nvSpPr>
        <p:spPr>
          <a:xfrm>
            <a:off x="13732200" y="8233200"/>
            <a:ext cx="3778560" cy="3082680"/>
          </a:xfrm>
          <a:prstGeom prst="rect">
            <a:avLst/>
          </a:prstGeom>
          <a:noFill/>
          <a:ln w="0">
            <a:solidFill>
              <a:srgbClr val="3465a4"/>
            </a:solidFill>
          </a:ln>
        </p:spPr>
        <p:style>
          <a:lnRef idx="0"/>
          <a:fillRef idx="0"/>
          <a:effectRef idx="0"/>
          <a:fontRef idx="minor"/>
        </p:style>
      </p:sp>
      <p:sp>
        <p:nvSpPr>
          <p:cNvPr id="524" name=""/>
          <p:cNvSpPr/>
          <p:nvPr/>
        </p:nvSpPr>
        <p:spPr>
          <a:xfrm>
            <a:off x="19044000" y="6469560"/>
            <a:ext cx="6118560" cy="2421000"/>
          </a:xfrm>
          <a:prstGeom prst="wedgeEllipseCallout">
            <a:avLst>
              <a:gd name="adj1" fmla="val -73513"/>
              <a:gd name="adj2" fmla="val 29106"/>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s-EC" sz="6000" spc="-1" strike="noStrike">
                <a:solidFill>
                  <a:srgbClr val="000000"/>
                </a:solidFill>
                <a:latin typeface="Arial"/>
                <a:ea typeface="DejaVu Sans"/>
              </a:rPr>
              <a:t>Factor de corrección</a:t>
            </a:r>
            <a:endParaRPr b="0" lang="es-EC" sz="60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5" name="Rectangle 1"/>
          <p:cNvSpPr/>
          <p:nvPr/>
        </p:nvSpPr>
        <p:spPr>
          <a:xfrm>
            <a:off x="1824120" y="8248680"/>
            <a:ext cx="35074440" cy="2513880"/>
          </a:xfrm>
          <a:prstGeom prst="rect">
            <a:avLst/>
          </a:prstGeom>
          <a:noFill/>
          <a:ln w="0">
            <a:noFill/>
          </a:ln>
        </p:spPr>
        <p:style>
          <a:lnRef idx="0"/>
          <a:fillRef idx="0"/>
          <a:effectRef idx="0"/>
          <a:fontRef idx="minor"/>
        </p:style>
        <p:txBody>
          <a:bodyPr lIns="401760" rIns="401760" tIns="200880" bIns="200880" anchor="t">
            <a:noAutofit/>
          </a:bodyPr>
          <a:p>
            <a:pPr algn="just">
              <a:lnSpc>
                <a:spcPct val="100000"/>
              </a:lnSpc>
              <a:spcAft>
                <a:spcPts val="2531"/>
              </a:spcAft>
              <a:buNone/>
            </a:pPr>
            <a:r>
              <a:rPr b="0" lang="es-MX" sz="9820" spc="-4" strike="noStrike">
                <a:solidFill>
                  <a:srgbClr val="000000"/>
                </a:solidFill>
                <a:latin typeface="Arial"/>
                <a:ea typeface="Noto Sans CJK SC"/>
              </a:rPr>
              <a:t>1. Calcular índice de calor mensual</a:t>
            </a:r>
            <a:endParaRPr b="0" lang="es-EC" sz="9820" spc="-1" strike="noStrike">
              <a:latin typeface="Arial"/>
            </a:endParaRPr>
          </a:p>
        </p:txBody>
      </p:sp>
      <mc:AlternateContent>
        <mc:Choice xmlns:a14="http://schemas.microsoft.com/office/drawing/2010/main" Requires="a14">
          <p:sp>
            <p:nvSpPr>
              <p:cNvPr id="526" name="TextBox 10"/>
              <p:cNvSpPr txBox="1"/>
              <p:nvPr/>
            </p:nvSpPr>
            <p:spPr>
              <a:xfrm>
                <a:off x="4320000" y="10764000"/>
                <a:ext cx="4621320" cy="3093120"/>
              </a:xfrm>
              <a:prstGeom prst="rect">
                <a:avLst/>
              </a:prstGeom>
            </p:spPr>
            <p:txBody>
              <a:bodyPr/>
              <a:p>
                <a14:m>
                  <m:oMath xmlns:m="http://schemas.openxmlformats.org/officeDocument/2006/math">
                    <m:r>
                      <m:t xml:space="preserve">i</m:t>
                    </m:r>
                    <m:r>
                      <m:t xml:space="preserve">=</m:t>
                    </m:r>
                    <m:sSup>
                      <m:e>
                        <m:d>
                          <m:dPr>
                            <m:begChr m:val="("/>
                            <m:endChr m:val=")"/>
                          </m:dPr>
                          <m:e>
                            <m:f>
                              <m:num>
                                <m:r>
                                  <m:t xml:space="preserve">t</m:t>
                                </m:r>
                              </m:num>
                              <m:den>
                                <m:r>
                                  <m:t xml:space="preserve">5</m:t>
                                </m:r>
                              </m:den>
                            </m:f>
                          </m:e>
                        </m:d>
                      </m:e>
                      <m:sup>
                        <m:r>
                          <m:t xml:space="preserve">1.514</m:t>
                        </m:r>
                      </m:sup>
                    </m:sSup>
                  </m:oMath>
                </a14:m>
              </a:p>
            </p:txBody>
          </p:sp>
        </mc:Choice>
        <mc:Fallback/>
      </mc:AlternateContent>
      <p:sp>
        <p:nvSpPr>
          <p:cNvPr id="527" name="Rectangle 3"/>
          <p:cNvSpPr/>
          <p:nvPr/>
        </p:nvSpPr>
        <p:spPr>
          <a:xfrm>
            <a:off x="1824120" y="14512680"/>
            <a:ext cx="35074440" cy="2513880"/>
          </a:xfrm>
          <a:prstGeom prst="rect">
            <a:avLst/>
          </a:prstGeom>
          <a:noFill/>
          <a:ln w="0">
            <a:noFill/>
          </a:ln>
        </p:spPr>
        <p:style>
          <a:lnRef idx="0"/>
          <a:fillRef idx="0"/>
          <a:effectRef idx="0"/>
          <a:fontRef idx="minor"/>
        </p:style>
        <p:txBody>
          <a:bodyPr lIns="401760" rIns="401760" tIns="200880" bIns="200880" anchor="t">
            <a:noAutofit/>
          </a:bodyPr>
          <a:p>
            <a:pPr algn="just">
              <a:lnSpc>
                <a:spcPct val="100000"/>
              </a:lnSpc>
              <a:spcAft>
                <a:spcPts val="2531"/>
              </a:spcAft>
              <a:buNone/>
            </a:pPr>
            <a:r>
              <a:rPr b="0" lang="es-MX" sz="9820" spc="-4" strike="noStrike">
                <a:solidFill>
                  <a:srgbClr val="000000"/>
                </a:solidFill>
                <a:latin typeface="Arial"/>
                <a:ea typeface="Noto Sans CJK SC"/>
              </a:rPr>
              <a:t>2. Calcular índice de calor anual</a:t>
            </a:r>
            <a:endParaRPr b="0" lang="es-EC" sz="9820" spc="-1" strike="noStrike">
              <a:latin typeface="Arial"/>
            </a:endParaRPr>
          </a:p>
        </p:txBody>
      </p:sp>
      <mc:AlternateContent>
        <mc:Choice xmlns:a14="http://schemas.microsoft.com/office/drawing/2010/main" Requires="a14">
          <p:sp>
            <p:nvSpPr>
              <p:cNvPr id="528" name="TextBox 13"/>
              <p:cNvSpPr txBox="1"/>
              <p:nvPr/>
            </p:nvSpPr>
            <p:spPr>
              <a:xfrm>
                <a:off x="4320000" y="17388000"/>
                <a:ext cx="3717720" cy="3187080"/>
              </a:xfrm>
              <a:prstGeom prst="rect">
                <a:avLst/>
              </a:prstGeom>
            </p:spPr>
            <p:txBody>
              <a:bodyPr/>
              <a:p>
                <a14:m>
                  <m:oMath xmlns:m="http://schemas.openxmlformats.org/officeDocument/2006/math">
                    <m:r>
                      <m:t xml:space="preserve">I</m:t>
                    </m:r>
                    <m:r>
                      <m:t xml:space="preserve">=</m:t>
                    </m:r>
                    <m:nary>
                      <m:naryPr>
                        <m:chr m:val="∑"/>
                      </m:naryPr>
                      <m:sub>
                        <m:r>
                          <m:t xml:space="preserve">i</m:t>
                        </m:r>
                        <m:r>
                          <m:t xml:space="preserve">=</m:t>
                        </m:r>
                        <m:r>
                          <m:t xml:space="preserve">1</m:t>
                        </m:r>
                      </m:sub>
                      <m:sup>
                        <m:r>
                          <m:t xml:space="preserve">i</m:t>
                        </m:r>
                        <m:r>
                          <m:t xml:space="preserve">=</m:t>
                        </m:r>
                        <m:r>
                          <m:t xml:space="preserve">12</m:t>
                        </m:r>
                      </m:sup>
                      <m:e>
                        <m:r>
                          <m:t xml:space="preserve">i</m:t>
                        </m:r>
                      </m:e>
                    </m:nary>
                  </m:oMath>
                </a14:m>
              </a:p>
            </p:txBody>
          </p:sp>
        </mc:Choice>
        <mc:Fallback/>
      </mc:AlternateContent>
      <p:sp>
        <p:nvSpPr>
          <p:cNvPr id="529" name="Rectangle 4"/>
          <p:cNvSpPr/>
          <p:nvPr/>
        </p:nvSpPr>
        <p:spPr>
          <a:xfrm>
            <a:off x="1824120" y="20848680"/>
            <a:ext cx="35074440" cy="2513880"/>
          </a:xfrm>
          <a:prstGeom prst="rect">
            <a:avLst/>
          </a:prstGeom>
          <a:noFill/>
          <a:ln w="0">
            <a:noFill/>
          </a:ln>
        </p:spPr>
        <p:style>
          <a:lnRef idx="0"/>
          <a:fillRef idx="0"/>
          <a:effectRef idx="0"/>
          <a:fontRef idx="minor"/>
        </p:style>
        <p:txBody>
          <a:bodyPr lIns="401760" rIns="401760" tIns="200880" bIns="200880" anchor="t">
            <a:noAutofit/>
          </a:bodyPr>
          <a:p>
            <a:pPr algn="just">
              <a:lnSpc>
                <a:spcPct val="100000"/>
              </a:lnSpc>
              <a:spcAft>
                <a:spcPts val="2531"/>
              </a:spcAft>
              <a:buNone/>
            </a:pPr>
            <a:r>
              <a:rPr b="0" lang="es-MX" sz="9820" spc="-4" strike="noStrike">
                <a:solidFill>
                  <a:srgbClr val="000000"/>
                </a:solidFill>
                <a:latin typeface="Arial"/>
                <a:ea typeface="Noto Sans CJK SC"/>
              </a:rPr>
              <a:t>3. Calcular a</a:t>
            </a:r>
            <a:endParaRPr b="0" lang="es-EC" sz="9820" spc="-1" strike="noStrike">
              <a:latin typeface="Arial"/>
            </a:endParaRPr>
          </a:p>
        </p:txBody>
      </p:sp>
      <mc:AlternateContent>
        <mc:Choice xmlns:a14="http://schemas.microsoft.com/office/drawing/2010/main" Requires="a14">
          <p:sp>
            <p:nvSpPr>
              <p:cNvPr id="530" name="TextBox 14"/>
              <p:cNvSpPr txBox="1"/>
              <p:nvPr/>
            </p:nvSpPr>
            <p:spPr>
              <a:xfrm>
                <a:off x="4320000" y="23724000"/>
                <a:ext cx="22785120" cy="1517400"/>
              </a:xfrm>
              <a:prstGeom prst="rect">
                <a:avLst/>
              </a:prstGeom>
            </p:spPr>
            <p:txBody>
              <a:bodyPr/>
              <a:p>
                <a14:m>
                  <m:oMath xmlns:m="http://schemas.openxmlformats.org/officeDocument/2006/math">
                    <m:r>
                      <m:t xml:space="preserve">a</m:t>
                    </m:r>
                    <m:r>
                      <m:t xml:space="preserve">=</m:t>
                    </m:r>
                    <m:d>
                      <m:dPr>
                        <m:begChr m:val="("/>
                        <m:endChr m:val=")"/>
                      </m:dPr>
                      <m:e>
                        <m:r>
                          <m:t xml:space="preserve">675</m:t>
                        </m:r>
                        <m:r>
                          <m:t xml:space="preserve">⋅</m:t>
                        </m:r>
                        <m:sSup>
                          <m:e>
                            <m:r>
                              <m:t xml:space="preserve">10</m:t>
                            </m:r>
                          </m:e>
                          <m:sup>
                            <m:r>
                              <m:t xml:space="preserve">9</m:t>
                            </m:r>
                          </m:sup>
                        </m:sSup>
                        <m:r>
                          <m:t xml:space="preserve">⋅</m:t>
                        </m:r>
                        <m:sSup>
                          <m:e>
                            <m:r>
                              <m:t xml:space="preserve">I</m:t>
                            </m:r>
                          </m:e>
                          <m:sup>
                            <m:r>
                              <m:t xml:space="preserve">3</m:t>
                            </m:r>
                          </m:sup>
                        </m:sSup>
                      </m:e>
                    </m:d>
                    <m:r>
                      <m:t xml:space="preserve">−</m:t>
                    </m:r>
                    <m:d>
                      <m:dPr>
                        <m:begChr m:val="("/>
                        <m:endChr m:val=")"/>
                      </m:dPr>
                      <m:e>
                        <m:r>
                          <m:t xml:space="preserve">771</m:t>
                        </m:r>
                        <m:r>
                          <m:t xml:space="preserve">⋅</m:t>
                        </m:r>
                        <m:sSup>
                          <m:e>
                            <m:r>
                              <m:t xml:space="preserve">10</m:t>
                            </m:r>
                          </m:e>
                          <m:sup>
                            <m:r>
                              <m:t xml:space="preserve">7</m:t>
                            </m:r>
                          </m:sup>
                        </m:sSup>
                        <m:r>
                          <m:t xml:space="preserve">⋅</m:t>
                        </m:r>
                        <m:sSup>
                          <m:e>
                            <m:r>
                              <m:t xml:space="preserve">I</m:t>
                            </m:r>
                          </m:e>
                          <m:sup>
                            <m:r>
                              <m:t xml:space="preserve">2</m:t>
                            </m:r>
                          </m:sup>
                        </m:sSup>
                      </m:e>
                    </m:d>
                    <m:r>
                      <m:t xml:space="preserve">+</m:t>
                    </m:r>
                    <m:d>
                      <m:dPr>
                        <m:begChr m:val="("/>
                        <m:endChr m:val=")"/>
                      </m:dPr>
                      <m:e>
                        <m:r>
                          <m:t xml:space="preserve">1792</m:t>
                        </m:r>
                        <m:r>
                          <m:t xml:space="preserve">⋅</m:t>
                        </m:r>
                        <m:sSup>
                          <m:e>
                            <m:r>
                              <m:t xml:space="preserve">10</m:t>
                            </m:r>
                          </m:e>
                          <m:sup>
                            <m:r>
                              <m:t xml:space="preserve">5</m:t>
                            </m:r>
                          </m:sup>
                        </m:sSup>
                        <m:r>
                          <m:t xml:space="preserve">⋅</m:t>
                        </m:r>
                        <m:r>
                          <m:t xml:space="preserve">I</m:t>
                        </m:r>
                      </m:e>
                    </m:d>
                    <m:r>
                      <m:t xml:space="preserve">+</m:t>
                    </m:r>
                    <m:r>
                      <m:t xml:space="preserve">0.49239</m:t>
                    </m:r>
                  </m:oMath>
                </a14:m>
              </a:p>
            </p:txBody>
          </p:sp>
        </mc:Choice>
        <mc:Fallback/>
      </mc:AlternateContent>
      <p:sp>
        <p:nvSpPr>
          <p:cNvPr id="531" name="Rectangle 15"/>
          <p:cNvSpPr/>
          <p:nvPr/>
        </p:nvSpPr>
        <p:spPr>
          <a:xfrm>
            <a:off x="1260000" y="758880"/>
            <a:ext cx="43020000" cy="5899680"/>
          </a:xfrm>
          <a:prstGeom prst="rect">
            <a:avLst/>
          </a:prstGeom>
          <a:solidFill>
            <a:srgbClr val="ffff6d"/>
          </a:solidFill>
          <a:ln w="76320">
            <a:solidFill>
              <a:srgbClr val="e2ac09"/>
            </a:solidFill>
            <a:round/>
          </a:ln>
        </p:spPr>
        <p:style>
          <a:lnRef idx="0"/>
          <a:fillRef idx="0"/>
          <a:effectRef idx="0"/>
          <a:fontRef idx="minor"/>
        </p:style>
        <p:txBody>
          <a:bodyPr lIns="127800" rIns="127800" tIns="82800" bIns="82800" anchor="t">
            <a:noAutofit/>
          </a:bodyPr>
          <a:p>
            <a:pPr algn="just">
              <a:lnSpc>
                <a:spcPct val="100000"/>
              </a:lnSpc>
              <a:buNone/>
            </a:pPr>
            <a:r>
              <a:rPr b="1" i="1" lang="es-MX" sz="8930" spc="-1" strike="noStrike">
                <a:solidFill>
                  <a:srgbClr val="000000"/>
                </a:solidFill>
                <a:latin typeface="Arial"/>
                <a:ea typeface="Noto Sans CJK SC"/>
              </a:rPr>
              <a:t>Ejercicio.</a:t>
            </a:r>
            <a:r>
              <a:rPr b="0" i="1" lang="es-MX" sz="8930" spc="-1" strike="noStrike">
                <a:solidFill>
                  <a:srgbClr val="000000"/>
                </a:solidFill>
                <a:latin typeface="Arial"/>
                <a:ea typeface="Noto Sans CJK SC"/>
              </a:rPr>
              <a:t> Estimar la ET con el método de Thornthwaite en una estación meteorológica localizada a 15 °S, utilice la temperatura media mensual. Realizar el balance hídrico considerando una reserva de 100 mm y la precipitación (descargar los datos de </a:t>
            </a:r>
            <a:r>
              <a:rPr b="0" i="1" lang="es-MX" sz="8930" spc="-1" strike="noStrike" u="sng">
                <a:solidFill>
                  <a:srgbClr val="009384"/>
                </a:solidFill>
                <a:uFillTx/>
                <a:latin typeface="Arial"/>
                <a:ea typeface="Noto Sans CJK SC"/>
                <a:hlinkClick r:id="rId1"/>
              </a:rPr>
              <a:t>https://github.com/lebalcazar/ET</a:t>
            </a:r>
            <a:r>
              <a:rPr b="0" i="1" lang="es-MX" sz="8930" spc="-1" strike="noStrike">
                <a:solidFill>
                  <a:srgbClr val="000000"/>
                </a:solidFill>
                <a:latin typeface="Arial"/>
                <a:ea typeface="Noto Sans CJK SC"/>
              </a:rPr>
              <a:t>). </a:t>
            </a:r>
            <a:endParaRPr b="0" lang="es-EC" sz="893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2" name="Rectangle 6"/>
          <p:cNvSpPr/>
          <p:nvPr/>
        </p:nvSpPr>
        <p:spPr>
          <a:xfrm>
            <a:off x="1824120" y="4864680"/>
            <a:ext cx="35074440" cy="2513880"/>
          </a:xfrm>
          <a:prstGeom prst="rect">
            <a:avLst/>
          </a:prstGeom>
          <a:noFill/>
          <a:ln w="0">
            <a:noFill/>
          </a:ln>
        </p:spPr>
        <p:style>
          <a:lnRef idx="0"/>
          <a:fillRef idx="0"/>
          <a:effectRef idx="0"/>
          <a:fontRef idx="minor"/>
        </p:style>
        <p:txBody>
          <a:bodyPr lIns="401760" rIns="401760" tIns="200880" bIns="200880" anchor="t">
            <a:noAutofit/>
          </a:bodyPr>
          <a:p>
            <a:pPr algn="just">
              <a:lnSpc>
                <a:spcPct val="100000"/>
              </a:lnSpc>
              <a:spcAft>
                <a:spcPts val="2531"/>
              </a:spcAft>
              <a:buNone/>
            </a:pPr>
            <a:r>
              <a:rPr b="0" lang="es-MX" sz="9820" spc="-4" strike="noStrike">
                <a:solidFill>
                  <a:srgbClr val="000000"/>
                </a:solidFill>
                <a:latin typeface="Arial"/>
                <a:ea typeface="Noto Sans CJK SC"/>
              </a:rPr>
              <a:t>4. Calcular la ETP sin corrección</a:t>
            </a:r>
            <a:endParaRPr b="0" lang="es-EC" sz="9820" spc="-1" strike="noStrike">
              <a:latin typeface="Arial"/>
            </a:endParaRPr>
          </a:p>
        </p:txBody>
      </p:sp>
      <p:sp>
        <p:nvSpPr>
          <p:cNvPr id="533" name="Rectangle 7"/>
          <p:cNvSpPr/>
          <p:nvPr/>
        </p:nvSpPr>
        <p:spPr>
          <a:xfrm>
            <a:off x="1824120" y="11128680"/>
            <a:ext cx="42094440" cy="2513880"/>
          </a:xfrm>
          <a:prstGeom prst="rect">
            <a:avLst/>
          </a:prstGeom>
          <a:noFill/>
          <a:ln w="0">
            <a:noFill/>
          </a:ln>
        </p:spPr>
        <p:style>
          <a:lnRef idx="0"/>
          <a:fillRef idx="0"/>
          <a:effectRef idx="0"/>
          <a:fontRef idx="minor"/>
        </p:style>
        <p:txBody>
          <a:bodyPr lIns="401760" rIns="401760" tIns="200880" bIns="200880" anchor="t">
            <a:noAutofit/>
          </a:bodyPr>
          <a:p>
            <a:pPr algn="just">
              <a:lnSpc>
                <a:spcPct val="100000"/>
              </a:lnSpc>
              <a:spcAft>
                <a:spcPts val="2531"/>
              </a:spcAft>
              <a:buNone/>
            </a:pPr>
            <a:r>
              <a:rPr b="0" lang="es-MX" sz="9820" spc="-4" strike="noStrike">
                <a:solidFill>
                  <a:srgbClr val="000000"/>
                </a:solidFill>
                <a:latin typeface="Arial"/>
                <a:ea typeface="Noto Sans CJK SC"/>
              </a:rPr>
              <a:t>5. Calcular el factor de corrección considerando la latitud (ver tabla hora de sol)</a:t>
            </a:r>
            <a:endParaRPr b="0" lang="es-EC" sz="9820" spc="-1" strike="noStrike">
              <a:latin typeface="Arial"/>
            </a:endParaRPr>
          </a:p>
        </p:txBody>
      </p:sp>
      <p:sp>
        <p:nvSpPr>
          <p:cNvPr id="534" name="Rectangle 8"/>
          <p:cNvSpPr/>
          <p:nvPr/>
        </p:nvSpPr>
        <p:spPr>
          <a:xfrm>
            <a:off x="1824120" y="18220680"/>
            <a:ext cx="35074440" cy="2513880"/>
          </a:xfrm>
          <a:prstGeom prst="rect">
            <a:avLst/>
          </a:prstGeom>
          <a:noFill/>
          <a:ln w="0">
            <a:noFill/>
          </a:ln>
        </p:spPr>
        <p:style>
          <a:lnRef idx="0"/>
          <a:fillRef idx="0"/>
          <a:effectRef idx="0"/>
          <a:fontRef idx="minor"/>
        </p:style>
        <p:txBody>
          <a:bodyPr lIns="401760" rIns="401760" tIns="200880" bIns="200880" anchor="t">
            <a:noAutofit/>
          </a:bodyPr>
          <a:p>
            <a:pPr algn="just">
              <a:lnSpc>
                <a:spcPct val="100000"/>
              </a:lnSpc>
              <a:spcAft>
                <a:spcPts val="2531"/>
              </a:spcAft>
              <a:buNone/>
            </a:pPr>
            <a:r>
              <a:rPr b="0" lang="es-MX" sz="9820" spc="-4" strike="noStrike">
                <a:solidFill>
                  <a:srgbClr val="000000"/>
                </a:solidFill>
                <a:latin typeface="Arial"/>
                <a:ea typeface="Noto Sans CJK SC"/>
              </a:rPr>
              <a:t>6. Calcular ET corregida</a:t>
            </a:r>
            <a:endParaRPr b="0" lang="es-EC" sz="9820" spc="-1" strike="noStrike">
              <a:latin typeface="Arial"/>
            </a:endParaRPr>
          </a:p>
        </p:txBody>
      </p:sp>
      <mc:AlternateContent>
        <mc:Choice xmlns:a14="http://schemas.microsoft.com/office/drawing/2010/main" Requires="a14">
          <p:sp>
            <p:nvSpPr>
              <p:cNvPr id="535" name="TextBox 15"/>
              <p:cNvSpPr txBox="1"/>
              <p:nvPr/>
            </p:nvSpPr>
            <p:spPr>
              <a:xfrm>
                <a:off x="4674960" y="7272360"/>
                <a:ext cx="7410960" cy="3082680"/>
              </a:xfrm>
              <a:prstGeom prst="rect">
                <a:avLst/>
              </a:prstGeom>
            </p:spPr>
            <p:txBody>
              <a:bodyPr/>
              <a:p>
                <a14:m>
                  <m:oMath xmlns:m="http://schemas.openxmlformats.org/officeDocument/2006/math">
                    <m:r>
                      <m:t xml:space="preserve">𝐸𝑇P</m:t>
                    </m:r>
                    <m:r>
                      <m:t xml:space="preserve">=</m:t>
                    </m:r>
                    <m:r>
                      <m:t xml:space="preserve">16</m:t>
                    </m:r>
                    <m:sSup>
                      <m:e>
                        <m:d>
                          <m:dPr>
                            <m:begChr m:val="["/>
                            <m:endChr m:val="]"/>
                          </m:dPr>
                          <m:e>
                            <m:f>
                              <m:num>
                                <m:r>
                                  <m:t xml:space="preserve">10</m:t>
                                </m:r>
                                <m:r>
                                  <m:t xml:space="preserve">t</m:t>
                                </m:r>
                              </m:num>
                              <m:den>
                                <m:r>
                                  <m:t xml:space="preserve">I</m:t>
                                </m:r>
                              </m:den>
                            </m:f>
                          </m:e>
                        </m:d>
                      </m:e>
                      <m:sup>
                        <m:r>
                          <m:t xml:space="preserve">a</m:t>
                        </m:r>
                      </m:sup>
                    </m:sSup>
                  </m:oMath>
                </a14:m>
              </a:p>
            </p:txBody>
          </p:sp>
        </mc:Choice>
        <mc:Fallback/>
      </mc:AlternateContent>
      <mc:AlternateContent>
        <mc:Choice xmlns:a14="http://schemas.microsoft.com/office/drawing/2010/main" Requires="a14">
          <p:sp>
            <p:nvSpPr>
              <p:cNvPr id="536" name="TextBox 16"/>
              <p:cNvSpPr txBox="1"/>
              <p:nvPr/>
            </p:nvSpPr>
            <p:spPr>
              <a:xfrm>
                <a:off x="4752000" y="14940000"/>
                <a:ext cx="6756120" cy="2953440"/>
              </a:xfrm>
              <a:prstGeom prst="rect">
                <a:avLst/>
              </a:prstGeom>
            </p:spPr>
            <p:txBody>
              <a:bodyPr/>
              <a:p>
                <a14:m>
                  <m:oMath xmlns:m="http://schemas.openxmlformats.org/officeDocument/2006/math">
                    <m:r>
                      <m:t xml:space="preserve">corr</m:t>
                    </m:r>
                    <m:r>
                      <m:t xml:space="preserve">=</m:t>
                    </m:r>
                    <m:d>
                      <m:dPr>
                        <m:begChr m:val="["/>
                        <m:endChr m:val="]"/>
                      </m:dPr>
                      <m:e>
                        <m:f>
                          <m:num>
                            <m:r>
                              <m:t xml:space="preserve">N</m:t>
                            </m:r>
                          </m:num>
                          <m:den>
                            <m:r>
                              <m:t xml:space="preserve">12</m:t>
                            </m:r>
                          </m:den>
                        </m:f>
                        <m:r>
                          <m:t xml:space="preserve">⋅</m:t>
                        </m:r>
                        <m:f>
                          <m:num>
                            <m:r>
                              <m:t xml:space="preserve">d</m:t>
                            </m:r>
                          </m:num>
                          <m:den>
                            <m:r>
                              <m:t xml:space="preserve">30</m:t>
                            </m:r>
                          </m:den>
                        </m:f>
                      </m:e>
                    </m:d>
                  </m:oMath>
                </a14:m>
              </a:p>
            </p:txBody>
          </p:sp>
        </mc:Choice>
        <mc:Fallback/>
      </mc:AlternateContent>
      <mc:AlternateContent>
        <mc:Choice xmlns:a14="http://schemas.microsoft.com/office/drawing/2010/main" Requires="a14">
          <p:sp>
            <p:nvSpPr>
              <p:cNvPr id="537" name="TextBox 17"/>
              <p:cNvSpPr txBox="1"/>
              <p:nvPr/>
            </p:nvSpPr>
            <p:spPr>
              <a:xfrm>
                <a:off x="4675320" y="20628720"/>
                <a:ext cx="9385560" cy="1572840"/>
              </a:xfrm>
              <a:prstGeom prst="rect">
                <a:avLst/>
              </a:prstGeom>
            </p:spPr>
            <p:txBody>
              <a:bodyPr/>
              <a:p>
                <a14:m>
                  <m:oMath xmlns:m="http://schemas.openxmlformats.org/officeDocument/2006/math">
                    <m:sSub>
                      <m:e>
                        <m:r>
                          <m:t xml:space="preserve">𝐸𝑇P</m:t>
                        </m:r>
                      </m:e>
                      <m:sub>
                        <m:r>
                          <m:t xml:space="preserve">corr</m:t>
                        </m:r>
                      </m:sub>
                    </m:sSub>
                    <m:r>
                      <m:t xml:space="preserve">=</m:t>
                    </m:r>
                    <m:d>
                      <m:dPr>
                        <m:begChr m:val="("/>
                        <m:endChr m:val=")"/>
                      </m:dPr>
                      <m:e>
                        <m:r>
                          <m:t xml:space="preserve">ET</m:t>
                        </m:r>
                      </m:e>
                    </m:d>
                    <m:d>
                      <m:dPr>
                        <m:begChr m:val="("/>
                        <m:endChr m:val=")"/>
                      </m:dPr>
                      <m:e>
                        <m:r>
                          <m:t xml:space="preserve">corr</m:t>
                        </m:r>
                      </m:e>
                    </m:d>
                  </m:oMath>
                </a14:m>
              </a:p>
            </p:txBody>
          </p:sp>
        </mc:Choice>
        <mc:Fallback/>
      </mc:AlternateContent>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8" name="Rectangle 9"/>
          <p:cNvSpPr/>
          <p:nvPr/>
        </p:nvSpPr>
        <p:spPr>
          <a:xfrm>
            <a:off x="1824120" y="4864680"/>
            <a:ext cx="35074440" cy="2513880"/>
          </a:xfrm>
          <a:prstGeom prst="rect">
            <a:avLst/>
          </a:prstGeom>
          <a:noFill/>
          <a:ln w="0">
            <a:noFill/>
          </a:ln>
        </p:spPr>
        <p:style>
          <a:lnRef idx="0"/>
          <a:fillRef idx="0"/>
          <a:effectRef idx="0"/>
          <a:fontRef idx="minor"/>
        </p:style>
        <p:txBody>
          <a:bodyPr lIns="401760" rIns="401760" tIns="200880" bIns="200880" anchor="t">
            <a:noAutofit/>
          </a:bodyPr>
          <a:p>
            <a:pPr algn="just">
              <a:lnSpc>
                <a:spcPct val="100000"/>
              </a:lnSpc>
              <a:spcAft>
                <a:spcPts val="2531"/>
              </a:spcAft>
              <a:buNone/>
            </a:pPr>
            <a:r>
              <a:rPr b="0" lang="es-MX" sz="9820" spc="-4" strike="noStrike">
                <a:solidFill>
                  <a:srgbClr val="000000"/>
                </a:solidFill>
                <a:latin typeface="Arial"/>
                <a:ea typeface="Noto Sans CJK SC"/>
              </a:rPr>
              <a:t>7. Calcular el balance (precipitación útil)  </a:t>
            </a:r>
            <a:endParaRPr b="0" lang="es-EC" sz="9820" spc="-1" strike="noStrike">
              <a:latin typeface="Arial"/>
            </a:endParaRPr>
          </a:p>
        </p:txBody>
      </p:sp>
      <p:sp>
        <p:nvSpPr>
          <p:cNvPr id="539" name="Rectangle 10"/>
          <p:cNvSpPr/>
          <p:nvPr/>
        </p:nvSpPr>
        <p:spPr>
          <a:xfrm>
            <a:off x="1824120" y="11128680"/>
            <a:ext cx="42094440" cy="2513880"/>
          </a:xfrm>
          <a:prstGeom prst="rect">
            <a:avLst/>
          </a:prstGeom>
          <a:noFill/>
          <a:ln w="0">
            <a:noFill/>
          </a:ln>
        </p:spPr>
        <p:style>
          <a:lnRef idx="0"/>
          <a:fillRef idx="0"/>
          <a:effectRef idx="0"/>
          <a:fontRef idx="minor"/>
        </p:style>
        <p:txBody>
          <a:bodyPr lIns="401760" rIns="401760" tIns="200880" bIns="200880" anchor="t">
            <a:noAutofit/>
          </a:bodyPr>
          <a:p>
            <a:pPr algn="just">
              <a:lnSpc>
                <a:spcPct val="100000"/>
              </a:lnSpc>
              <a:spcAft>
                <a:spcPts val="2531"/>
              </a:spcAft>
              <a:buNone/>
            </a:pPr>
            <a:r>
              <a:rPr b="0" lang="es-MX" sz="9820" spc="-4" strike="noStrike">
                <a:solidFill>
                  <a:srgbClr val="000000"/>
                </a:solidFill>
                <a:latin typeface="Arial"/>
                <a:ea typeface="Noto Sans CJK SC"/>
              </a:rPr>
              <a:t>8. Calcular la reserva. Se considera los meses secos para utilizar el agua de reserva, si el valor de Prc_util es mayor a 100 mm (capacidad de campo), considere este valor máximo de reserva. Si el valor de la reserva es negativo, el valor mínimo es 0. Proceso iterativo que suma la reserva del mes anterior.</a:t>
            </a:r>
            <a:endParaRPr b="0" lang="es-EC" sz="9820" spc="-1" strike="noStrike">
              <a:latin typeface="Arial"/>
            </a:endParaRPr>
          </a:p>
        </p:txBody>
      </p:sp>
      <p:sp>
        <p:nvSpPr>
          <p:cNvPr id="540" name="Rectangle 11"/>
          <p:cNvSpPr/>
          <p:nvPr/>
        </p:nvSpPr>
        <p:spPr>
          <a:xfrm>
            <a:off x="1824120" y="21100680"/>
            <a:ext cx="40294440" cy="2513880"/>
          </a:xfrm>
          <a:prstGeom prst="rect">
            <a:avLst/>
          </a:prstGeom>
          <a:noFill/>
          <a:ln w="0">
            <a:noFill/>
          </a:ln>
        </p:spPr>
        <p:style>
          <a:lnRef idx="0"/>
          <a:fillRef idx="0"/>
          <a:effectRef idx="0"/>
          <a:fontRef idx="minor"/>
        </p:style>
        <p:txBody>
          <a:bodyPr lIns="401760" rIns="401760" tIns="200880" bIns="200880" anchor="t">
            <a:noAutofit/>
          </a:bodyPr>
          <a:p>
            <a:pPr algn="just">
              <a:lnSpc>
                <a:spcPct val="100000"/>
              </a:lnSpc>
              <a:spcAft>
                <a:spcPts val="2531"/>
              </a:spcAft>
              <a:buNone/>
            </a:pPr>
            <a:r>
              <a:rPr b="0" lang="es-MX" sz="9820" spc="-4" strike="noStrike">
                <a:solidFill>
                  <a:srgbClr val="000000"/>
                </a:solidFill>
                <a:latin typeface="Arial"/>
                <a:ea typeface="Noto Sans CJK SC"/>
              </a:rPr>
              <a:t>9. Variación de la reserva (varReserva). Se resta la reserva del mes</a:t>
            </a:r>
            <a:r>
              <a:rPr b="0" i="1" lang="es-MX" sz="9820" spc="-4" strike="noStrike">
                <a:solidFill>
                  <a:srgbClr val="000000"/>
                </a:solidFill>
                <a:latin typeface="Arial"/>
                <a:ea typeface="Noto Sans CJK SC"/>
              </a:rPr>
              <a:t>i+1</a:t>
            </a:r>
            <a:r>
              <a:rPr b="0" lang="es-MX" sz="9820" spc="-4" strike="noStrike">
                <a:solidFill>
                  <a:srgbClr val="000000"/>
                </a:solidFill>
                <a:latin typeface="Arial"/>
                <a:ea typeface="Noto Sans CJK SC"/>
              </a:rPr>
              <a:t> - mes</a:t>
            </a:r>
            <a:r>
              <a:rPr b="0" i="1" lang="es-MX" sz="9820" spc="-4" strike="noStrike">
                <a:solidFill>
                  <a:srgbClr val="000000"/>
                </a:solidFill>
                <a:latin typeface="Arial"/>
                <a:ea typeface="Noto Sans CJK SC"/>
              </a:rPr>
              <a:t>i</a:t>
            </a:r>
            <a:endParaRPr b="0" lang="es-EC" sz="9820" spc="-1" strike="noStrike">
              <a:latin typeface="Arial"/>
            </a:endParaRPr>
          </a:p>
        </p:txBody>
      </p:sp>
      <mc:AlternateContent>
        <mc:Choice xmlns:a14="http://schemas.microsoft.com/office/drawing/2010/main" Requires="a14">
          <p:sp>
            <p:nvSpPr>
              <p:cNvPr id="541" name="TextBox 18"/>
              <p:cNvSpPr txBox="1"/>
              <p:nvPr/>
            </p:nvSpPr>
            <p:spPr>
              <a:xfrm>
                <a:off x="4674960" y="7956360"/>
                <a:ext cx="9273600" cy="1350360"/>
              </a:xfrm>
              <a:prstGeom prst="rect">
                <a:avLst/>
              </a:prstGeom>
            </p:spPr>
            <p:txBody>
              <a:bodyPr/>
              <a:p>
                <a14:m>
                  <m:oMath xmlns:m="http://schemas.openxmlformats.org/officeDocument/2006/math">
                    <m:sSub>
                      <m:e>
                        <m:r>
                          <m:t xml:space="preserve">Prc</m:t>
                        </m:r>
                      </m:e>
                      <m:sub>
                        <m:r>
                          <m:t xml:space="preserve">útil</m:t>
                        </m:r>
                      </m:sub>
                    </m:sSub>
                    <m:r>
                      <m:t xml:space="preserve">=</m:t>
                    </m:r>
                    <m:r>
                      <m:t xml:space="preserve">Prc</m:t>
                    </m:r>
                    <m:r>
                      <m:t xml:space="preserve">−</m:t>
                    </m:r>
                    <m:sSub>
                      <m:e>
                        <m:r>
                          <m:t xml:space="preserve">EPT</m:t>
                        </m:r>
                      </m:e>
                      <m:sub>
                        <m:r>
                          <m:t xml:space="preserve">corr</m:t>
                        </m:r>
                      </m:sub>
                    </m:sSub>
                  </m:oMath>
                </a14:m>
              </a:p>
            </p:txBody>
          </p:sp>
        </mc:Choice>
        <mc:Fallback/>
      </mc:AlternateContent>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2" name="Rectangle 12"/>
          <p:cNvSpPr/>
          <p:nvPr/>
        </p:nvSpPr>
        <p:spPr>
          <a:xfrm>
            <a:off x="1824120" y="4864680"/>
            <a:ext cx="42274440" cy="2513880"/>
          </a:xfrm>
          <a:prstGeom prst="rect">
            <a:avLst/>
          </a:prstGeom>
          <a:noFill/>
          <a:ln w="0">
            <a:noFill/>
          </a:ln>
        </p:spPr>
        <p:style>
          <a:lnRef idx="0"/>
          <a:fillRef idx="0"/>
          <a:effectRef idx="0"/>
          <a:fontRef idx="minor"/>
        </p:style>
        <p:txBody>
          <a:bodyPr lIns="401760" rIns="401760" tIns="200880" bIns="200880" anchor="t">
            <a:noAutofit/>
          </a:bodyPr>
          <a:p>
            <a:pPr algn="just">
              <a:lnSpc>
                <a:spcPct val="100000"/>
              </a:lnSpc>
              <a:spcAft>
                <a:spcPts val="2531"/>
              </a:spcAft>
              <a:buNone/>
            </a:pPr>
            <a:r>
              <a:rPr b="0" lang="es-MX" sz="9820" spc="-4" strike="noStrike">
                <a:solidFill>
                  <a:srgbClr val="000000"/>
                </a:solidFill>
                <a:latin typeface="Arial"/>
                <a:ea typeface="Noto Sans CJK SC"/>
              </a:rPr>
              <a:t>10. Calcular ETR (ET real). Para un mes húmedo: Si Prc &gt; ETP_corr, entonces ETR = ETP_corr. Para un mes seco: P &lt; ETP_corr, ETR = Prc + varReserva</a:t>
            </a:r>
            <a:endParaRPr b="0" lang="es-EC" sz="9820" spc="-1" strike="noStrike">
              <a:latin typeface="Arial"/>
            </a:endParaRPr>
          </a:p>
        </p:txBody>
      </p:sp>
      <p:sp>
        <p:nvSpPr>
          <p:cNvPr id="543" name="Rectangle 13"/>
          <p:cNvSpPr/>
          <p:nvPr/>
        </p:nvSpPr>
        <p:spPr>
          <a:xfrm>
            <a:off x="1824120" y="11128680"/>
            <a:ext cx="42094440" cy="2513880"/>
          </a:xfrm>
          <a:prstGeom prst="rect">
            <a:avLst/>
          </a:prstGeom>
          <a:noFill/>
          <a:ln w="0">
            <a:noFill/>
          </a:ln>
        </p:spPr>
        <p:style>
          <a:lnRef idx="0"/>
          <a:fillRef idx="0"/>
          <a:effectRef idx="0"/>
          <a:fontRef idx="minor"/>
        </p:style>
        <p:txBody>
          <a:bodyPr lIns="401760" rIns="401760" tIns="200880" bIns="200880" anchor="t">
            <a:noAutofit/>
          </a:bodyPr>
          <a:p>
            <a:pPr algn="just">
              <a:lnSpc>
                <a:spcPct val="100000"/>
              </a:lnSpc>
              <a:spcAft>
                <a:spcPts val="2531"/>
              </a:spcAft>
              <a:buNone/>
            </a:pPr>
            <a:r>
              <a:rPr b="0" lang="es-MX" sz="9820" spc="-4" strike="noStrike">
                <a:solidFill>
                  <a:srgbClr val="000000"/>
                </a:solidFill>
                <a:latin typeface="Arial"/>
                <a:ea typeface="Noto Sans CJK SC"/>
              </a:rPr>
              <a:t>11. Calcular el déficit</a:t>
            </a:r>
            <a:endParaRPr b="0" lang="es-EC" sz="9820" spc="-1" strike="noStrike">
              <a:latin typeface="Arial"/>
            </a:endParaRPr>
          </a:p>
        </p:txBody>
      </p:sp>
      <mc:AlternateContent>
        <mc:Choice xmlns:a14="http://schemas.microsoft.com/office/drawing/2010/main" Requires="a14">
          <p:sp>
            <p:nvSpPr>
              <p:cNvPr id="544" name="TextBox 19"/>
              <p:cNvSpPr txBox="1"/>
              <p:nvPr/>
            </p:nvSpPr>
            <p:spPr>
              <a:xfrm>
                <a:off x="4224960" y="13948200"/>
                <a:ext cx="10092600" cy="1350360"/>
              </a:xfrm>
              <a:prstGeom prst="rect">
                <a:avLst/>
              </a:prstGeom>
            </p:spPr>
            <p:txBody>
              <a:bodyPr/>
              <a:p>
                <a14:m>
                  <m:oMath xmlns:m="http://schemas.openxmlformats.org/officeDocument/2006/math">
                    <m:r>
                      <m:t xml:space="preserve">deficit</m:t>
                    </m:r>
                    <m:r>
                      <m:t xml:space="preserve">=</m:t>
                    </m:r>
                    <m:sSub>
                      <m:e>
                        <m:r>
                          <m:t xml:space="preserve">ETP</m:t>
                        </m:r>
                      </m:e>
                      <m:sub>
                        <m:r>
                          <m:t xml:space="preserve">corr</m:t>
                        </m:r>
                      </m:sub>
                    </m:sSub>
                    <m:r>
                      <m:t xml:space="preserve">−</m:t>
                    </m:r>
                    <m:r>
                      <m:t xml:space="preserve">ETR</m:t>
                    </m:r>
                  </m:oMath>
                </a14:m>
              </a:p>
            </p:txBody>
          </p:sp>
        </mc:Choice>
        <mc:Fallback/>
      </mc:AlternateContent>
      <p:sp>
        <p:nvSpPr>
          <p:cNvPr id="545" name="Rectangle 14"/>
          <p:cNvSpPr/>
          <p:nvPr/>
        </p:nvSpPr>
        <p:spPr>
          <a:xfrm>
            <a:off x="1824120" y="16528680"/>
            <a:ext cx="42094440" cy="2513880"/>
          </a:xfrm>
          <a:prstGeom prst="rect">
            <a:avLst/>
          </a:prstGeom>
          <a:noFill/>
          <a:ln w="0">
            <a:noFill/>
          </a:ln>
        </p:spPr>
        <p:style>
          <a:lnRef idx="0"/>
          <a:fillRef idx="0"/>
          <a:effectRef idx="0"/>
          <a:fontRef idx="minor"/>
        </p:style>
        <p:txBody>
          <a:bodyPr lIns="401760" rIns="401760" tIns="200880" bIns="200880" anchor="t">
            <a:noAutofit/>
          </a:bodyPr>
          <a:p>
            <a:pPr algn="just">
              <a:lnSpc>
                <a:spcPct val="100000"/>
              </a:lnSpc>
              <a:spcAft>
                <a:spcPts val="2531"/>
              </a:spcAft>
              <a:buNone/>
            </a:pPr>
            <a:r>
              <a:rPr b="0" lang="es-MX" sz="9820" spc="-4" strike="noStrike">
                <a:solidFill>
                  <a:srgbClr val="000000"/>
                </a:solidFill>
                <a:latin typeface="Arial"/>
                <a:ea typeface="Noto Sans CJK SC"/>
              </a:rPr>
              <a:t>12. Calcular el exceso. Si la Prc es &gt; (ETP_corr + varReserva), el exceso es ETP + varReserva, si es menos equivale a exceso 0.</a:t>
            </a:r>
            <a:endParaRPr b="0" lang="es-EC" sz="982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46" name="Picture 397" descr=""/>
          <p:cNvPicPr/>
          <p:nvPr/>
        </p:nvPicPr>
        <p:blipFill>
          <a:blip r:embed="rId1"/>
          <a:srcRect l="10165" t="0" r="2347" b="55012"/>
          <a:stretch/>
        </p:blipFill>
        <p:spPr>
          <a:xfrm>
            <a:off x="287280" y="6444000"/>
            <a:ext cx="23039280" cy="15531480"/>
          </a:xfrm>
          <a:prstGeom prst="rect">
            <a:avLst/>
          </a:prstGeom>
          <a:ln w="0">
            <a:noFill/>
          </a:ln>
        </p:spPr>
      </p:pic>
      <p:pic>
        <p:nvPicPr>
          <p:cNvPr id="547" name="Picture 1" descr=""/>
          <p:cNvPicPr/>
          <p:nvPr/>
        </p:nvPicPr>
        <p:blipFill>
          <a:blip r:embed="rId2"/>
          <a:srcRect l="8105" t="44614" r="3603" b="0"/>
          <a:stretch/>
        </p:blipFill>
        <p:spPr>
          <a:xfrm>
            <a:off x="23040000" y="9360000"/>
            <a:ext cx="20781000" cy="17098560"/>
          </a:xfrm>
          <a:prstGeom prst="rect">
            <a:avLst/>
          </a:prstGeom>
          <a:ln w="0">
            <a:noFill/>
          </a:ln>
        </p:spPr>
      </p:pic>
      <p:pic>
        <p:nvPicPr>
          <p:cNvPr id="548" name="Picture 2" descr=""/>
          <p:cNvPicPr/>
          <p:nvPr/>
        </p:nvPicPr>
        <p:blipFill>
          <a:blip r:embed="rId3"/>
          <a:srcRect l="10165" t="0" r="2347" b="91458"/>
          <a:stretch/>
        </p:blipFill>
        <p:spPr>
          <a:xfrm>
            <a:off x="23580000" y="6643080"/>
            <a:ext cx="20878560" cy="272952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344" name="Picture 185" descr=""/>
          <p:cNvPicPr/>
          <p:nvPr/>
        </p:nvPicPr>
        <p:blipFill>
          <a:blip r:embed="rId1"/>
          <a:srcRect l="3448" t="0" r="1385" b="0"/>
          <a:stretch/>
        </p:blipFill>
        <p:spPr>
          <a:xfrm>
            <a:off x="25243560" y="10015200"/>
            <a:ext cx="17597160" cy="14198040"/>
          </a:xfrm>
          <a:prstGeom prst="rect">
            <a:avLst/>
          </a:prstGeom>
          <a:ln w="0">
            <a:noFill/>
          </a:ln>
        </p:spPr>
      </p:pic>
      <p:sp>
        <p:nvSpPr>
          <p:cNvPr id="345" name="TextBox 3"/>
          <p:cNvSpPr/>
          <p:nvPr/>
        </p:nvSpPr>
        <p:spPr>
          <a:xfrm>
            <a:off x="2092320" y="6663600"/>
            <a:ext cx="40973400" cy="12981600"/>
          </a:xfrm>
          <a:prstGeom prst="rect">
            <a:avLst/>
          </a:prstGeom>
          <a:noFill/>
          <a:ln w="0">
            <a:noFill/>
          </a:ln>
        </p:spPr>
        <p:style>
          <a:lnRef idx="0"/>
          <a:fillRef idx="0"/>
          <a:effectRef idx="0"/>
          <a:fontRef idx="minor"/>
        </p:style>
        <p:txBody>
          <a:bodyPr lIns="0" rIns="0" tIns="0" bIns="0" anchor="t">
            <a:noAutofit/>
          </a:bodyPr>
          <a:p>
            <a:pPr algn="just">
              <a:lnSpc>
                <a:spcPct val="100000"/>
              </a:lnSpc>
              <a:spcAft>
                <a:spcPts val="3793"/>
              </a:spcAft>
              <a:buNone/>
            </a:pPr>
            <a:r>
              <a:rPr b="0" lang="es-EC" sz="9600" spc="-1" strike="noStrike">
                <a:solidFill>
                  <a:srgbClr val="000000"/>
                </a:solidFill>
                <a:latin typeface="Arial"/>
                <a:ea typeface="Noto Sans CJK SC"/>
              </a:rPr>
              <a:t>El sol es responsable de todos los fenómenos que se presentan en el ciclo hidrológico y depende de los siguientes factores:</a:t>
            </a:r>
            <a:endParaRPr b="0" lang="es-EC" sz="9600" spc="-1" strike="noStrike">
              <a:latin typeface="Arial"/>
            </a:endParaRPr>
          </a:p>
          <a:p>
            <a:pPr marL="216000" indent="-216000" algn="just">
              <a:lnSpc>
                <a:spcPct val="100000"/>
              </a:lnSpc>
              <a:spcAft>
                <a:spcPts val="3793"/>
              </a:spcAft>
              <a:buClr>
                <a:srgbClr val="000000"/>
              </a:buClr>
              <a:buSzPct val="45000"/>
              <a:buFont typeface="Wingdings" charset="2"/>
              <a:buChar char=""/>
            </a:pPr>
            <a:r>
              <a:rPr b="0" lang="es-EC" sz="9600" spc="-1" strike="noStrike">
                <a:solidFill>
                  <a:srgbClr val="000000"/>
                </a:solidFill>
                <a:latin typeface="Arial"/>
                <a:ea typeface="Noto Sans CJK SC"/>
              </a:rPr>
              <a:t>Ángulo de incidencia de los rayos solares.</a:t>
            </a:r>
            <a:endParaRPr b="0" lang="es-EC" sz="9600" spc="-1" strike="noStrike">
              <a:latin typeface="Arial"/>
            </a:endParaRPr>
          </a:p>
          <a:p>
            <a:pPr marL="216000" indent="-216000" algn="just">
              <a:lnSpc>
                <a:spcPct val="100000"/>
              </a:lnSpc>
              <a:spcAft>
                <a:spcPts val="3793"/>
              </a:spcAft>
              <a:buClr>
                <a:srgbClr val="000000"/>
              </a:buClr>
              <a:buSzPct val="45000"/>
              <a:buFont typeface="Wingdings" charset="2"/>
              <a:buChar char=""/>
            </a:pPr>
            <a:r>
              <a:rPr b="0" lang="es-EC" sz="9600" spc="-1" strike="noStrike">
                <a:solidFill>
                  <a:srgbClr val="000000"/>
                </a:solidFill>
                <a:latin typeface="Arial"/>
                <a:ea typeface="Noto Sans CJK SC"/>
              </a:rPr>
              <a:t>Intensidad de la radiación solar.</a:t>
            </a:r>
            <a:endParaRPr b="0" lang="es-EC" sz="9600" spc="-1" strike="noStrike">
              <a:latin typeface="Arial"/>
            </a:endParaRPr>
          </a:p>
          <a:p>
            <a:pPr marL="216000" indent="-216000" algn="just">
              <a:lnSpc>
                <a:spcPct val="100000"/>
              </a:lnSpc>
              <a:spcAft>
                <a:spcPts val="3793"/>
              </a:spcAft>
              <a:buClr>
                <a:srgbClr val="000000"/>
              </a:buClr>
              <a:buSzPct val="45000"/>
              <a:buFont typeface="Wingdings" charset="2"/>
              <a:buChar char=""/>
            </a:pPr>
            <a:r>
              <a:rPr b="0" lang="es-EC" sz="9600" spc="-1" strike="noStrike">
                <a:solidFill>
                  <a:srgbClr val="000000"/>
                </a:solidFill>
                <a:latin typeface="Arial"/>
                <a:ea typeface="Noto Sans CJK SC"/>
              </a:rPr>
              <a:t>Absorción y reflexión atmosférica.</a:t>
            </a:r>
            <a:endParaRPr b="0" lang="es-EC" sz="9600" spc="-1" strike="noStrike">
              <a:latin typeface="Arial"/>
            </a:endParaRPr>
          </a:p>
          <a:p>
            <a:pPr marL="216000" indent="-216000" algn="just">
              <a:lnSpc>
                <a:spcPct val="100000"/>
              </a:lnSpc>
              <a:spcAft>
                <a:spcPts val="3793"/>
              </a:spcAft>
              <a:buClr>
                <a:srgbClr val="000000"/>
              </a:buClr>
              <a:buSzPct val="45000"/>
              <a:buFont typeface="Wingdings" charset="2"/>
              <a:buChar char=""/>
            </a:pPr>
            <a:r>
              <a:rPr b="0" lang="es-EC" sz="9600" spc="-1" strike="noStrike">
                <a:solidFill>
                  <a:srgbClr val="000000"/>
                </a:solidFill>
                <a:latin typeface="Arial"/>
                <a:ea typeface="Noto Sans CJK SC"/>
              </a:rPr>
              <a:t>Distancia de la Tierra al sol.</a:t>
            </a:r>
            <a:endParaRPr b="0" lang="es-EC" sz="9600" spc="-1" strike="noStrike">
              <a:latin typeface="Arial"/>
            </a:endParaRPr>
          </a:p>
          <a:p>
            <a:pPr marL="216000" indent="-216000">
              <a:lnSpc>
                <a:spcPct val="100000"/>
              </a:lnSpc>
              <a:spcAft>
                <a:spcPts val="3793"/>
              </a:spcAft>
              <a:buClr>
                <a:srgbClr val="000000"/>
              </a:buClr>
              <a:buSzPct val="45000"/>
              <a:buFont typeface="Wingdings" charset="2"/>
              <a:buChar char=""/>
            </a:pPr>
            <a:r>
              <a:rPr b="0" lang="es-EC" sz="9600" spc="-1" strike="noStrike">
                <a:solidFill>
                  <a:srgbClr val="000000"/>
                </a:solidFill>
                <a:latin typeface="Arial"/>
                <a:ea typeface="Noto Sans CJK SC"/>
              </a:rPr>
              <a:t>Duración de la insolación.</a:t>
            </a:r>
            <a:endParaRPr b="0" lang="es-EC" sz="9600" spc="-1" strike="noStrike">
              <a:latin typeface="Arial"/>
            </a:endParaRPr>
          </a:p>
        </p:txBody>
      </p:sp>
      <p:sp>
        <p:nvSpPr>
          <p:cNvPr id="346" name="PlaceHolder 5"/>
          <p:cNvSpPr/>
          <p:nvPr/>
        </p:nvSpPr>
        <p:spPr>
          <a:xfrm>
            <a:off x="41695560" y="24478920"/>
            <a:ext cx="2695320" cy="2062080"/>
          </a:xfrm>
          <a:prstGeom prst="rect">
            <a:avLst/>
          </a:prstGeom>
          <a:noFill/>
          <a:ln w="0">
            <a:noFill/>
          </a:ln>
        </p:spPr>
        <p:style>
          <a:lnRef idx="0"/>
          <a:fillRef idx="0"/>
          <a:effectRef idx="0"/>
          <a:fontRef idx="minor"/>
        </p:style>
        <p:txBody>
          <a:bodyPr lIns="329760" rIns="329760" tIns="329760" bIns="329760" anchor="ctr">
            <a:noAutofit/>
          </a:bodyPr>
          <a:p>
            <a:pPr algn="r">
              <a:lnSpc>
                <a:spcPct val="100000"/>
              </a:lnSpc>
              <a:buNone/>
              <a:tabLst>
                <a:tab algn="l" pos="0"/>
              </a:tabLst>
            </a:pPr>
            <a:fld id="{4F0D85AA-4480-453E-9564-A305F941108E}" type="slidenum">
              <a:rPr b="0" lang="es-EC" sz="3500" spc="-1" strike="noStrike">
                <a:solidFill>
                  <a:srgbClr val="000000"/>
                </a:solidFill>
                <a:latin typeface="Roboto"/>
                <a:ea typeface="Roboto"/>
              </a:rPr>
              <a:t>4</a:t>
            </a:fld>
            <a:endParaRPr b="0" lang="es-EC" sz="3500" spc="-1" strike="noStrike">
              <a:latin typeface="Arial"/>
            </a:endParaRPr>
          </a:p>
        </p:txBody>
      </p:sp>
      <p:sp>
        <p:nvSpPr>
          <p:cNvPr id="347" name="Google Shape;294;p 2"/>
          <p:cNvSpPr/>
          <p:nvPr/>
        </p:nvSpPr>
        <p:spPr>
          <a:xfrm>
            <a:off x="2133000" y="2241000"/>
            <a:ext cx="40883760" cy="2587320"/>
          </a:xfrm>
          <a:prstGeom prst="rect">
            <a:avLst/>
          </a:prstGeom>
          <a:noFill/>
          <a:ln w="0">
            <a:noFill/>
          </a:ln>
        </p:spPr>
        <p:style>
          <a:lnRef idx="0"/>
          <a:fillRef idx="0"/>
          <a:effectRef idx="0"/>
          <a:fontRef idx="minor"/>
        </p:style>
        <p:txBody>
          <a:bodyPr lIns="217440" rIns="217440" tIns="217440" bIns="217440" anchor="t">
            <a:noAutofit/>
          </a:bodyPr>
          <a:p>
            <a:pPr>
              <a:lnSpc>
                <a:spcPct val="90000"/>
              </a:lnSpc>
              <a:buNone/>
              <a:tabLst>
                <a:tab algn="l" pos="0"/>
              </a:tabLst>
            </a:pPr>
            <a:r>
              <a:rPr b="1" lang="es-EC" sz="10000" spc="-1" strike="noStrike">
                <a:solidFill>
                  <a:srgbClr val="cccccc"/>
                </a:solidFill>
                <a:latin typeface="Merriweather"/>
                <a:ea typeface="Merriweather"/>
              </a:rPr>
              <a:t>Mecanismos del movimiento del agua en la naturaleza</a:t>
            </a:r>
            <a:endParaRPr b="0" lang="es-EC" sz="100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TextBox 1"/>
          <p:cNvSpPr/>
          <p:nvPr/>
        </p:nvSpPr>
        <p:spPr>
          <a:xfrm>
            <a:off x="2090880" y="4469040"/>
            <a:ext cx="40973400" cy="6012720"/>
          </a:xfrm>
          <a:prstGeom prst="rect">
            <a:avLst/>
          </a:prstGeom>
          <a:noFill/>
          <a:ln w="0">
            <a:noFill/>
          </a:ln>
        </p:spPr>
        <p:style>
          <a:lnRef idx="0"/>
          <a:fillRef idx="0"/>
          <a:effectRef idx="0"/>
          <a:fontRef idx="minor"/>
        </p:style>
        <p:txBody>
          <a:bodyPr lIns="0" rIns="0" tIns="0" bIns="0" anchor="t">
            <a:noAutofit/>
          </a:bodyPr>
          <a:p>
            <a:pPr algn="just">
              <a:lnSpc>
                <a:spcPct val="100000"/>
              </a:lnSpc>
              <a:spcAft>
                <a:spcPts val="3793"/>
              </a:spcAft>
              <a:buNone/>
            </a:pPr>
            <a:r>
              <a:rPr b="0" lang="es-EC" sz="9600" spc="-1" strike="noStrike">
                <a:solidFill>
                  <a:srgbClr val="000000"/>
                </a:solidFill>
                <a:latin typeface="Arial"/>
                <a:ea typeface="Noto Sans CJK SC"/>
              </a:rPr>
              <a:t>La </a:t>
            </a:r>
            <a:r>
              <a:rPr b="0" lang="es-EC" sz="9600" spc="-1" strike="noStrike">
                <a:solidFill>
                  <a:srgbClr val="800080"/>
                </a:solidFill>
                <a:latin typeface="Arial"/>
                <a:ea typeface="Noto Sans CJK SC"/>
              </a:rPr>
              <a:t>Hidrología</a:t>
            </a:r>
            <a:r>
              <a:rPr b="0" lang="es-EC" sz="9600" spc="-1" strike="noStrike">
                <a:solidFill>
                  <a:srgbClr val="000000"/>
                </a:solidFill>
                <a:latin typeface="Arial"/>
                <a:ea typeface="Noto Sans CJK SC"/>
              </a:rPr>
              <a:t> cubre todas las fases del agua en la Tierra, por lo tanto, es la ciencia para </a:t>
            </a:r>
            <a:r>
              <a:rPr b="0" lang="es-EC" sz="9600" spc="-1" strike="noStrike">
                <a:solidFill>
                  <a:srgbClr val="2a6099"/>
                </a:solidFill>
                <a:latin typeface="Arial"/>
                <a:ea typeface="Noto Sans CJK SC"/>
              </a:rPr>
              <a:t>estudiar el ciclo hidrológico</a:t>
            </a:r>
            <a:r>
              <a:rPr b="0" lang="es-EC" sz="9600" spc="-1" strike="noStrike">
                <a:solidFill>
                  <a:srgbClr val="000000"/>
                </a:solidFill>
                <a:latin typeface="Arial"/>
                <a:ea typeface="Noto Sans CJK SC"/>
              </a:rPr>
              <a:t>. La palabra </a:t>
            </a:r>
            <a:r>
              <a:rPr b="0" lang="es-EC" sz="9600" spc="-1" strike="noStrike">
                <a:solidFill>
                  <a:srgbClr val="800080"/>
                </a:solidFill>
                <a:latin typeface="Arial"/>
                <a:ea typeface="Noto Sans CJK SC"/>
              </a:rPr>
              <a:t>“Hidrología”</a:t>
            </a:r>
            <a:r>
              <a:rPr b="0" lang="es-EC" sz="9600" spc="-1" strike="noStrike">
                <a:solidFill>
                  <a:srgbClr val="000000"/>
                </a:solidFill>
                <a:latin typeface="Arial"/>
                <a:ea typeface="Noto Sans CJK SC"/>
              </a:rPr>
              <a:t> proviene de dos palabras </a:t>
            </a:r>
            <a:r>
              <a:rPr b="0" lang="es-EC" sz="9600" spc="-1" strike="noStrike">
                <a:solidFill>
                  <a:srgbClr val="ff4000"/>
                </a:solidFill>
                <a:latin typeface="Arial"/>
                <a:ea typeface="Noto Sans CJK SC"/>
              </a:rPr>
              <a:t>Hidros</a:t>
            </a:r>
            <a:r>
              <a:rPr b="0" lang="es-EC" sz="9600" spc="-1" strike="noStrike">
                <a:solidFill>
                  <a:srgbClr val="000000"/>
                </a:solidFill>
                <a:latin typeface="Arial"/>
                <a:ea typeface="Noto Sans CJK SC"/>
              </a:rPr>
              <a:t> = agua, </a:t>
            </a:r>
            <a:r>
              <a:rPr b="0" lang="es-EC" sz="9600" spc="-1" strike="noStrike">
                <a:solidFill>
                  <a:srgbClr val="ff4000"/>
                </a:solidFill>
                <a:latin typeface="Arial"/>
                <a:ea typeface="Noto Sans CJK SC"/>
              </a:rPr>
              <a:t>logos</a:t>
            </a:r>
            <a:r>
              <a:rPr b="0" lang="es-EC" sz="9600" spc="-1" strike="noStrike">
                <a:solidFill>
                  <a:srgbClr val="000000"/>
                </a:solidFill>
                <a:latin typeface="Arial"/>
                <a:ea typeface="Noto Sans CJK SC"/>
              </a:rPr>
              <a:t> = estudio/ciencia, en resumen la Hidrología es la </a:t>
            </a:r>
            <a:r>
              <a:rPr b="0" lang="es-EC" sz="9600" spc="-1" strike="noStrike">
                <a:solidFill>
                  <a:srgbClr val="ff8000"/>
                </a:solidFill>
                <a:latin typeface="Arial"/>
                <a:ea typeface="Noto Sans CJK SC"/>
              </a:rPr>
              <a:t>ciencia del agua</a:t>
            </a:r>
            <a:r>
              <a:rPr b="0" lang="es-EC" sz="9600" spc="-1" strike="noStrike">
                <a:solidFill>
                  <a:srgbClr val="000000"/>
                </a:solidFill>
                <a:latin typeface="Arial"/>
                <a:ea typeface="Noto Sans CJK SC"/>
              </a:rPr>
              <a:t>.</a:t>
            </a:r>
            <a:endParaRPr b="0" lang="es-EC" sz="9600" spc="-1" strike="noStrike">
              <a:latin typeface="Arial"/>
            </a:endParaRPr>
          </a:p>
        </p:txBody>
      </p:sp>
      <p:sp>
        <p:nvSpPr>
          <p:cNvPr id="349" name="PlaceHolder 1"/>
          <p:cNvSpPr>
            <a:spLocks noGrp="1"/>
          </p:cNvSpPr>
          <p:nvPr>
            <p:ph type="title"/>
          </p:nvPr>
        </p:nvSpPr>
        <p:spPr>
          <a:xfrm>
            <a:off x="2090880" y="1215000"/>
            <a:ext cx="40489560" cy="2520720"/>
          </a:xfrm>
          <a:prstGeom prst="rect">
            <a:avLst/>
          </a:prstGeom>
          <a:noFill/>
          <a:ln w="0">
            <a:noFill/>
          </a:ln>
        </p:spPr>
        <p:txBody>
          <a:bodyPr lIns="0" rIns="0" tIns="0" bIns="0" anchor="ctr">
            <a:noAutofit/>
          </a:bodyPr>
          <a:p>
            <a:pPr>
              <a:lnSpc>
                <a:spcPct val="90000"/>
              </a:lnSpc>
              <a:buNone/>
            </a:pPr>
            <a:r>
              <a:rPr b="1" lang="es-EC" sz="14280" spc="-1" strike="noStrike">
                <a:solidFill>
                  <a:srgbClr val="ff8000"/>
                </a:solidFill>
                <a:latin typeface="Arial"/>
                <a:ea typeface="DejaVu Sans"/>
              </a:rPr>
              <a:t>Hidrología</a:t>
            </a:r>
            <a:endParaRPr b="0" lang="es-EC" sz="14280" spc="-1" strike="noStrike">
              <a:latin typeface="Arial"/>
            </a:endParaRPr>
          </a:p>
        </p:txBody>
      </p:sp>
      <p:sp>
        <p:nvSpPr>
          <p:cNvPr id="350" name="TextBox 3"/>
          <p:cNvSpPr/>
          <p:nvPr/>
        </p:nvSpPr>
        <p:spPr>
          <a:xfrm>
            <a:off x="2092320" y="14271840"/>
            <a:ext cx="40973400" cy="4405680"/>
          </a:xfrm>
          <a:prstGeom prst="rect">
            <a:avLst/>
          </a:prstGeom>
          <a:noFill/>
          <a:ln w="0">
            <a:noFill/>
          </a:ln>
        </p:spPr>
        <p:style>
          <a:lnRef idx="0"/>
          <a:fillRef idx="0"/>
          <a:effectRef idx="0"/>
          <a:fontRef idx="minor"/>
        </p:style>
        <p:txBody>
          <a:bodyPr lIns="0" rIns="0" tIns="0" bIns="0" anchor="t">
            <a:noAutofit/>
          </a:bodyPr>
          <a:p>
            <a:pPr algn="just">
              <a:lnSpc>
                <a:spcPct val="100000"/>
              </a:lnSpc>
              <a:buNone/>
            </a:pPr>
            <a:r>
              <a:rPr b="0" lang="es-EC" sz="9600" spc="-1" strike="noStrike">
                <a:solidFill>
                  <a:srgbClr val="000000"/>
                </a:solidFill>
                <a:latin typeface="Arial"/>
                <a:ea typeface="Noto Sans CJK SC"/>
              </a:rPr>
              <a:t>La Hidrología puede dividirse conforme a tres criterios: </a:t>
            </a:r>
            <a:r>
              <a:rPr b="0" lang="es-EC" sz="9600" spc="-1" strike="noStrike">
                <a:solidFill>
                  <a:srgbClr val="ff8000"/>
                </a:solidFill>
                <a:latin typeface="Arial"/>
                <a:ea typeface="Noto Sans CJK SC"/>
              </a:rPr>
              <a:t>a)</a:t>
            </a:r>
            <a:r>
              <a:rPr b="0" lang="es-EC" sz="9600" spc="-1" strike="noStrike">
                <a:solidFill>
                  <a:srgbClr val="000000"/>
                </a:solidFill>
                <a:latin typeface="Arial"/>
                <a:ea typeface="Noto Sans CJK SC"/>
              </a:rPr>
              <a:t> el espacio físico donde el agua se encuentre, </a:t>
            </a:r>
            <a:r>
              <a:rPr b="0" lang="es-EC" sz="9600" spc="-1" strike="noStrike">
                <a:solidFill>
                  <a:srgbClr val="ff8000"/>
                </a:solidFill>
                <a:latin typeface="Arial"/>
                <a:ea typeface="Noto Sans CJK SC"/>
              </a:rPr>
              <a:t>b)</a:t>
            </a:r>
            <a:r>
              <a:rPr b="0" lang="es-EC" sz="9600" spc="-1" strike="noStrike">
                <a:solidFill>
                  <a:srgbClr val="000000"/>
                </a:solidFill>
                <a:latin typeface="Arial"/>
                <a:ea typeface="Noto Sans CJK SC"/>
              </a:rPr>
              <a:t> etapas secuenciales o cronológicas de la investigación, y </a:t>
            </a:r>
            <a:r>
              <a:rPr b="0" lang="es-EC" sz="9600" spc="-1" strike="noStrike">
                <a:solidFill>
                  <a:srgbClr val="ff8000"/>
                </a:solidFill>
                <a:latin typeface="Arial"/>
                <a:ea typeface="Noto Sans CJK SC"/>
              </a:rPr>
              <a:t>c)</a:t>
            </a:r>
            <a:r>
              <a:rPr b="0" lang="es-EC" sz="9600" spc="-1" strike="noStrike">
                <a:solidFill>
                  <a:srgbClr val="000000"/>
                </a:solidFill>
                <a:latin typeface="Arial"/>
                <a:ea typeface="Noto Sans CJK SC"/>
              </a:rPr>
              <a:t> los temas de investigación científica.</a:t>
            </a:r>
            <a:endParaRPr b="0" lang="es-EC" sz="9600" spc="-1" strike="noStrike">
              <a:latin typeface="Arial"/>
            </a:endParaRPr>
          </a:p>
        </p:txBody>
      </p:sp>
      <p:sp>
        <p:nvSpPr>
          <p:cNvPr id="351" name="PlaceHolder 2"/>
          <p:cNvSpPr>
            <a:spLocks noGrp="1"/>
          </p:cNvSpPr>
          <p:nvPr>
            <p:ph type="title"/>
          </p:nvPr>
        </p:nvSpPr>
        <p:spPr>
          <a:xfrm>
            <a:off x="2092320" y="11498040"/>
            <a:ext cx="40489560" cy="2520720"/>
          </a:xfrm>
          <a:prstGeom prst="rect">
            <a:avLst/>
          </a:prstGeom>
          <a:noFill/>
          <a:ln w="0">
            <a:noFill/>
          </a:ln>
        </p:spPr>
        <p:txBody>
          <a:bodyPr lIns="0" rIns="0" tIns="0" bIns="0" anchor="ctr">
            <a:noAutofit/>
          </a:bodyPr>
          <a:p>
            <a:pPr>
              <a:lnSpc>
                <a:spcPct val="90000"/>
              </a:lnSpc>
              <a:buNone/>
            </a:pPr>
            <a:r>
              <a:rPr b="1" lang="es-EC" sz="14280" spc="-1" strike="noStrike">
                <a:solidFill>
                  <a:srgbClr val="ff8000"/>
                </a:solidFill>
                <a:latin typeface="Arial"/>
                <a:ea typeface="DejaVu Sans"/>
              </a:rPr>
              <a:t>Clasificación de la Hidrología</a:t>
            </a:r>
            <a:endParaRPr b="0" lang="es-EC" sz="14280" spc="-1" strike="noStrike">
              <a:latin typeface="Arial"/>
            </a:endParaRPr>
          </a:p>
        </p:txBody>
      </p:sp>
      <p:sp>
        <p:nvSpPr>
          <p:cNvPr id="352" name="PlaceHolder 7"/>
          <p:cNvSpPr/>
          <p:nvPr/>
        </p:nvSpPr>
        <p:spPr>
          <a:xfrm>
            <a:off x="41695560" y="24478920"/>
            <a:ext cx="2695320" cy="2062080"/>
          </a:xfrm>
          <a:prstGeom prst="rect">
            <a:avLst/>
          </a:prstGeom>
          <a:noFill/>
          <a:ln w="0">
            <a:noFill/>
          </a:ln>
        </p:spPr>
        <p:style>
          <a:lnRef idx="0"/>
          <a:fillRef idx="0"/>
          <a:effectRef idx="0"/>
          <a:fontRef idx="minor"/>
        </p:style>
        <p:txBody>
          <a:bodyPr lIns="329760" rIns="329760" tIns="329760" bIns="329760" anchor="ctr">
            <a:noAutofit/>
          </a:bodyPr>
          <a:p>
            <a:pPr algn="r">
              <a:lnSpc>
                <a:spcPct val="100000"/>
              </a:lnSpc>
              <a:buNone/>
              <a:tabLst>
                <a:tab algn="l" pos="0"/>
              </a:tabLst>
            </a:pPr>
            <a:fld id="{B4C6C236-59E1-4387-8017-D6B90BD152BF}" type="slidenum">
              <a:rPr b="0" lang="es-EC" sz="3500" spc="-1" strike="noStrike">
                <a:solidFill>
                  <a:srgbClr val="000000"/>
                </a:solidFill>
                <a:latin typeface="Roboto"/>
                <a:ea typeface="Roboto"/>
              </a:rPr>
              <a:t>4</a:t>
            </a:fld>
            <a:endParaRPr b="0" lang="es-EC" sz="3500" spc="-1" strike="noStrike">
              <a:latin typeface="Arial"/>
            </a:endParaRPr>
          </a:p>
        </p:txBody>
      </p:sp>
    </p:spTree>
  </p:cSld>
  <mc:AlternateContent>
    <mc:Choice Requires="p14">
      <p:transition spd="slow" p14:dur="2000"/>
    </mc:Choice>
    <mc:Fallback>
      <p:transition spd="slow"/>
    </mc:Fallback>
  </mc:AlternateContent>
  <p:timing>
    <p:tnLst>
      <p:par>
        <p:cTn id="15" dur="indefinite" restart="never" nodeType="tmRoot">
          <p:childTnLst>
            <p:seq>
              <p:cTn id="16" dur="indefinite" nodeType="mainSeq">
                <p:childTnLst>
                  <p:par>
                    <p:cTn id="17" fill="hold">
                      <p:stCondLst>
                        <p:cond delay="indefinite"/>
                      </p:stCondLst>
                      <p:childTnLst>
                        <p:par>
                          <p:cTn id="18" fill="hold">
                            <p:stCondLst>
                              <p:cond delay="0"/>
                            </p:stCondLst>
                            <p:childTnLst>
                              <p:par>
                                <p:cTn id="19" nodeType="clickEffect" fill="hold" presetClass="entr">
                                  <p:stCondLst>
                                    <p:cond delay="0"/>
                                  </p:stCondLst>
                                  <p:childTnLst>
                                    <p:set>
                                      <p:cBhvr>
                                        <p:cTn id="20" dur="1" fill="hold">
                                          <p:stCondLst>
                                            <p:cond delay="0"/>
                                          </p:stCondLst>
                                        </p:cTn>
                                        <p:tgtEl>
                                          <p:spTgt spid="348"/>
                                        </p:tgtEl>
                                        <p:attrNameLst>
                                          <p:attrName>style.visibility</p:attrName>
                                        </p:attrNameLst>
                                      </p:cBhvr>
                                      <p:to>
                                        <p:strVal val="visible"/>
                                      </p:to>
                                    </p:set>
                                  </p:childTnLst>
                                </p:cTn>
                              </p:par>
                              <p:par>
                                <p:cTn id="21" nodeType="withEffect" fill="hold" presetClass="entr">
                                  <p:stCondLst>
                                    <p:cond delay="0"/>
                                  </p:stCondLst>
                                  <p:childTnLst>
                                    <p:set>
                                      <p:cBhvr>
                                        <p:cTn id="22" dur="1" fill="hold">
                                          <p:stCondLst>
                                            <p:cond delay="0"/>
                                          </p:stCondLst>
                                        </p:cTn>
                                        <p:tgtEl>
                                          <p:spTgt spid="3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nodeType="clickEffect" fill="hold" presetClass="entr">
                                  <p:stCondLst>
                                    <p:cond delay="0"/>
                                  </p:stCondLst>
                                  <p:childTnLst>
                                    <p:set>
                                      <p:cBhvr>
                                        <p:cTn id="26" dur="1" fill="hold">
                                          <p:stCondLst>
                                            <p:cond delay="0"/>
                                          </p:stCondLst>
                                        </p:cTn>
                                        <p:tgtEl>
                                          <p:spTgt spid="350"/>
                                        </p:tgtEl>
                                        <p:attrNameLst>
                                          <p:attrName>style.visibility</p:attrName>
                                        </p:attrNameLst>
                                      </p:cBhvr>
                                      <p:to>
                                        <p:strVal val="visible"/>
                                      </p:to>
                                    </p:set>
                                  </p:childTnLst>
                                </p:cTn>
                              </p:par>
                              <p:par>
                                <p:cTn id="27" nodeType="withEffect" fill="hold" presetClass="entr">
                                  <p:stCondLst>
                                    <p:cond delay="0"/>
                                  </p:stCondLst>
                                  <p:childTnLst>
                                    <p:set>
                                      <p:cBhvr>
                                        <p:cTn id="28" dur="1" fill="hold">
                                          <p:stCondLst>
                                            <p:cond delay="0"/>
                                          </p:stCondLst>
                                        </p:cTn>
                                        <p:tgtEl>
                                          <p:spTgt spid="3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PlaceHolder 1"/>
          <p:cNvSpPr>
            <a:spLocks noGrp="1"/>
          </p:cNvSpPr>
          <p:nvPr>
            <p:ph type="title"/>
          </p:nvPr>
        </p:nvSpPr>
        <p:spPr>
          <a:xfrm>
            <a:off x="2090880" y="2821680"/>
            <a:ext cx="40489560" cy="1874520"/>
          </a:xfrm>
          <a:prstGeom prst="rect">
            <a:avLst/>
          </a:prstGeom>
          <a:noFill/>
          <a:ln w="0">
            <a:noFill/>
          </a:ln>
        </p:spPr>
        <p:txBody>
          <a:bodyPr lIns="0" rIns="0" tIns="0" bIns="0" anchor="ctr">
            <a:noAutofit/>
          </a:bodyPr>
          <a:p>
            <a:pPr>
              <a:lnSpc>
                <a:spcPct val="90000"/>
              </a:lnSpc>
              <a:buNone/>
            </a:pPr>
            <a:r>
              <a:rPr b="1" lang="es-EC" sz="10710" spc="-1" strike="noStrike">
                <a:solidFill>
                  <a:srgbClr val="ff8000"/>
                </a:solidFill>
                <a:latin typeface="Arial"/>
                <a:ea typeface="DejaVu Sans"/>
              </a:rPr>
              <a:t>El </a:t>
            </a:r>
            <a:r>
              <a:rPr b="1" lang="es-EC" sz="10710" spc="-1" strike="noStrike">
                <a:solidFill>
                  <a:srgbClr val="ff8000"/>
                </a:solidFill>
                <a:latin typeface="Arial"/>
                <a:ea typeface="DejaVu Sans"/>
              </a:rPr>
              <a:t>espa</a:t>
            </a:r>
            <a:r>
              <a:rPr b="1" lang="es-EC" sz="10710" spc="-1" strike="noStrike">
                <a:solidFill>
                  <a:srgbClr val="ff8000"/>
                </a:solidFill>
                <a:latin typeface="Arial"/>
                <a:ea typeface="DejaVu Sans"/>
              </a:rPr>
              <a:t>cio </a:t>
            </a:r>
            <a:r>
              <a:rPr b="1" lang="es-EC" sz="10710" spc="-1" strike="noStrike">
                <a:solidFill>
                  <a:srgbClr val="ff8000"/>
                </a:solidFill>
                <a:latin typeface="Arial"/>
                <a:ea typeface="DejaVu Sans"/>
              </a:rPr>
              <a:t>físico </a:t>
            </a:r>
            <a:r>
              <a:rPr b="1" lang="es-EC" sz="10710" spc="-1" strike="noStrike">
                <a:solidFill>
                  <a:srgbClr val="ff8000"/>
                </a:solidFill>
                <a:latin typeface="Arial"/>
                <a:ea typeface="DejaVu Sans"/>
              </a:rPr>
              <a:t>dond</a:t>
            </a:r>
            <a:r>
              <a:rPr b="1" lang="es-EC" sz="10710" spc="-1" strike="noStrike">
                <a:solidFill>
                  <a:srgbClr val="ff8000"/>
                </a:solidFill>
                <a:latin typeface="Arial"/>
                <a:ea typeface="DejaVu Sans"/>
              </a:rPr>
              <a:t>e el </a:t>
            </a:r>
            <a:r>
              <a:rPr b="1" lang="es-EC" sz="10710" spc="-1" strike="noStrike">
                <a:solidFill>
                  <a:srgbClr val="ff8000"/>
                </a:solidFill>
                <a:latin typeface="Arial"/>
                <a:ea typeface="DejaVu Sans"/>
              </a:rPr>
              <a:t>agua </a:t>
            </a:r>
            <a:r>
              <a:rPr b="1" lang="es-EC" sz="10710" spc="-1" strike="noStrike">
                <a:solidFill>
                  <a:srgbClr val="ff8000"/>
                </a:solidFill>
                <a:latin typeface="Arial"/>
                <a:ea typeface="DejaVu Sans"/>
              </a:rPr>
              <a:t>se </a:t>
            </a:r>
            <a:r>
              <a:rPr b="1" lang="es-EC" sz="10710" spc="-1" strike="noStrike">
                <a:solidFill>
                  <a:srgbClr val="ff8000"/>
                </a:solidFill>
                <a:latin typeface="Arial"/>
                <a:ea typeface="DejaVu Sans"/>
              </a:rPr>
              <a:t>encu</a:t>
            </a:r>
            <a:r>
              <a:rPr b="1" lang="es-EC" sz="10710" spc="-1" strike="noStrike">
                <a:solidFill>
                  <a:srgbClr val="ff8000"/>
                </a:solidFill>
                <a:latin typeface="Arial"/>
                <a:ea typeface="DejaVu Sans"/>
              </a:rPr>
              <a:t>entra</a:t>
            </a:r>
            <a:endParaRPr b="0" lang="es-EC" sz="10710" spc="-1" strike="noStrike">
              <a:latin typeface="Arial"/>
            </a:endParaRPr>
          </a:p>
        </p:txBody>
      </p:sp>
      <p:sp>
        <p:nvSpPr>
          <p:cNvPr id="354" name="TextBox 2"/>
          <p:cNvSpPr/>
          <p:nvPr/>
        </p:nvSpPr>
        <p:spPr>
          <a:xfrm>
            <a:off x="2092320" y="5433120"/>
            <a:ext cx="40973400" cy="14962320"/>
          </a:xfrm>
          <a:prstGeom prst="rect">
            <a:avLst/>
          </a:prstGeom>
          <a:noFill/>
          <a:ln w="0">
            <a:noFill/>
          </a:ln>
        </p:spPr>
        <p:style>
          <a:lnRef idx="0"/>
          <a:fillRef idx="0"/>
          <a:effectRef idx="0"/>
          <a:fontRef idx="minor"/>
        </p:style>
        <p:txBody>
          <a:bodyPr lIns="0" rIns="0" tIns="0" bIns="0" anchor="t">
            <a:noAutofit/>
          </a:bodyPr>
          <a:p>
            <a:pPr algn="just">
              <a:lnSpc>
                <a:spcPct val="100000"/>
              </a:lnSpc>
              <a:spcAft>
                <a:spcPts val="3793"/>
              </a:spcAft>
              <a:buNone/>
            </a:pPr>
            <a:r>
              <a:rPr b="1" lang="es-EC" sz="9820" spc="-1" strike="noStrike">
                <a:solidFill>
                  <a:srgbClr val="000000"/>
                </a:solidFill>
                <a:latin typeface="Arial"/>
                <a:ea typeface="Noto Sans CJK SC"/>
              </a:rPr>
              <a:t>Hidrometeorología</a:t>
            </a:r>
            <a:r>
              <a:rPr b="0" lang="es-EC" sz="9820" spc="-1" strike="noStrike">
                <a:solidFill>
                  <a:srgbClr val="000000"/>
                </a:solidFill>
                <a:latin typeface="Arial"/>
                <a:ea typeface="Noto Sans CJK SC"/>
              </a:rPr>
              <a:t>: Estudio de los fenómenos meteorológicos en relación directa con la Hidrología.</a:t>
            </a:r>
            <a:endParaRPr b="0" lang="es-EC" sz="9820" spc="-1" strike="noStrike">
              <a:latin typeface="Arial"/>
            </a:endParaRPr>
          </a:p>
          <a:p>
            <a:pPr algn="just">
              <a:lnSpc>
                <a:spcPct val="100000"/>
              </a:lnSpc>
              <a:spcAft>
                <a:spcPts val="3793"/>
              </a:spcAft>
              <a:buNone/>
            </a:pPr>
            <a:r>
              <a:rPr b="1" lang="es-EC" sz="9820" spc="-1" strike="noStrike">
                <a:solidFill>
                  <a:srgbClr val="000000"/>
                </a:solidFill>
                <a:latin typeface="Arial"/>
                <a:ea typeface="Noto Sans CJK SC"/>
              </a:rPr>
              <a:t>Potamología</a:t>
            </a:r>
            <a:r>
              <a:rPr b="0" lang="es-EC" sz="9820" spc="-1" strike="noStrike">
                <a:solidFill>
                  <a:srgbClr val="000000"/>
                </a:solidFill>
                <a:latin typeface="Arial"/>
                <a:ea typeface="Noto Sans CJK SC"/>
              </a:rPr>
              <a:t>: Estudio de las aguas superficiales (ríos, quebradas, torrentes y arroyos).</a:t>
            </a:r>
            <a:endParaRPr b="0" lang="es-EC" sz="9820" spc="-1" strike="noStrike">
              <a:latin typeface="Arial"/>
            </a:endParaRPr>
          </a:p>
          <a:p>
            <a:pPr algn="just">
              <a:lnSpc>
                <a:spcPct val="100000"/>
              </a:lnSpc>
              <a:spcAft>
                <a:spcPts val="3793"/>
              </a:spcAft>
              <a:buNone/>
            </a:pPr>
            <a:r>
              <a:rPr b="1" lang="es-EC" sz="9820" spc="-1" strike="noStrike">
                <a:solidFill>
                  <a:srgbClr val="000000"/>
                </a:solidFill>
                <a:latin typeface="Arial"/>
                <a:ea typeface="Noto Sans CJK SC"/>
              </a:rPr>
              <a:t>Limnología</a:t>
            </a:r>
            <a:r>
              <a:rPr b="0" lang="es-EC" sz="9820" spc="-1" strike="noStrike">
                <a:solidFill>
                  <a:srgbClr val="000000"/>
                </a:solidFill>
                <a:latin typeface="Arial"/>
                <a:ea typeface="Noto Sans CJK SC"/>
              </a:rPr>
              <a:t>: Estudio de los lagos y lagunas.</a:t>
            </a:r>
            <a:endParaRPr b="0" lang="es-EC" sz="9820" spc="-1" strike="noStrike">
              <a:latin typeface="Arial"/>
            </a:endParaRPr>
          </a:p>
          <a:p>
            <a:pPr algn="just">
              <a:lnSpc>
                <a:spcPct val="100000"/>
              </a:lnSpc>
              <a:spcAft>
                <a:spcPts val="3793"/>
              </a:spcAft>
              <a:buNone/>
            </a:pPr>
            <a:r>
              <a:rPr b="1" lang="es-EC" sz="9820" spc="-1" strike="noStrike">
                <a:solidFill>
                  <a:srgbClr val="000000"/>
                </a:solidFill>
                <a:latin typeface="Arial"/>
                <a:ea typeface="Noto Sans CJK SC"/>
              </a:rPr>
              <a:t>Oceanografía</a:t>
            </a:r>
            <a:r>
              <a:rPr b="0" lang="es-EC" sz="9820" spc="-1" strike="noStrike">
                <a:solidFill>
                  <a:srgbClr val="000000"/>
                </a:solidFill>
                <a:latin typeface="Arial"/>
                <a:ea typeface="Noto Sans CJK SC"/>
              </a:rPr>
              <a:t>: Estudio de los mares y océanos.</a:t>
            </a:r>
            <a:endParaRPr b="0" lang="es-EC" sz="9820" spc="-1" strike="noStrike">
              <a:latin typeface="Arial"/>
            </a:endParaRPr>
          </a:p>
          <a:p>
            <a:pPr algn="just">
              <a:lnSpc>
                <a:spcPct val="100000"/>
              </a:lnSpc>
              <a:spcAft>
                <a:spcPts val="3793"/>
              </a:spcAft>
              <a:buNone/>
            </a:pPr>
            <a:r>
              <a:rPr b="1" lang="es-EC" sz="9820" spc="-1" strike="noStrike">
                <a:solidFill>
                  <a:srgbClr val="000000"/>
                </a:solidFill>
                <a:latin typeface="Arial"/>
                <a:ea typeface="Noto Sans CJK SC"/>
              </a:rPr>
              <a:t>Pedohidrología</a:t>
            </a:r>
            <a:r>
              <a:rPr b="0" lang="es-EC" sz="9820" spc="-1" strike="noStrike">
                <a:solidFill>
                  <a:srgbClr val="000000"/>
                </a:solidFill>
                <a:latin typeface="Arial"/>
                <a:ea typeface="Noto Sans CJK SC"/>
              </a:rPr>
              <a:t>: Estudio del agua en la primera capa del suelo (agua de riego).</a:t>
            </a:r>
            <a:endParaRPr b="0" lang="es-EC" sz="9820" spc="-1" strike="noStrike">
              <a:latin typeface="Arial"/>
            </a:endParaRPr>
          </a:p>
          <a:p>
            <a:pPr algn="just">
              <a:lnSpc>
                <a:spcPct val="100000"/>
              </a:lnSpc>
              <a:spcAft>
                <a:spcPts val="3793"/>
              </a:spcAft>
              <a:buNone/>
            </a:pPr>
            <a:r>
              <a:rPr b="1" lang="es-EC" sz="9820" spc="-1" strike="noStrike">
                <a:solidFill>
                  <a:srgbClr val="000000"/>
                </a:solidFill>
                <a:latin typeface="Arial"/>
                <a:ea typeface="Noto Sans CJK SC"/>
              </a:rPr>
              <a:t>Hidrogeología</a:t>
            </a:r>
            <a:r>
              <a:rPr b="0" lang="es-EC" sz="9820" spc="-1" strike="noStrike">
                <a:solidFill>
                  <a:srgbClr val="000000"/>
                </a:solidFill>
                <a:latin typeface="Arial"/>
                <a:ea typeface="Noto Sans CJK SC"/>
              </a:rPr>
              <a:t>: Estudio de las aguas subterráneas.</a:t>
            </a:r>
            <a:endParaRPr b="0" lang="es-EC" sz="9820" spc="-1" strike="noStrike">
              <a:latin typeface="Arial"/>
            </a:endParaRPr>
          </a:p>
        </p:txBody>
      </p:sp>
      <p:sp>
        <p:nvSpPr>
          <p:cNvPr id="355" name="PlaceHolder 8"/>
          <p:cNvSpPr/>
          <p:nvPr/>
        </p:nvSpPr>
        <p:spPr>
          <a:xfrm>
            <a:off x="41695560" y="24478920"/>
            <a:ext cx="2695320" cy="2062080"/>
          </a:xfrm>
          <a:prstGeom prst="rect">
            <a:avLst/>
          </a:prstGeom>
          <a:noFill/>
          <a:ln w="0">
            <a:noFill/>
          </a:ln>
        </p:spPr>
        <p:style>
          <a:lnRef idx="0"/>
          <a:fillRef idx="0"/>
          <a:effectRef idx="0"/>
          <a:fontRef idx="minor"/>
        </p:style>
        <p:txBody>
          <a:bodyPr lIns="329760" rIns="329760" tIns="329760" bIns="329760" anchor="ctr">
            <a:noAutofit/>
          </a:bodyPr>
          <a:p>
            <a:pPr algn="r">
              <a:lnSpc>
                <a:spcPct val="100000"/>
              </a:lnSpc>
              <a:buNone/>
              <a:tabLst>
                <a:tab algn="l" pos="0"/>
              </a:tabLst>
            </a:pPr>
            <a:fld id="{D38572A1-4B7B-4812-BD3D-6FCCA9E4B518}" type="slidenum">
              <a:rPr b="0" lang="es-EC" sz="3500" spc="-1" strike="noStrike">
                <a:solidFill>
                  <a:srgbClr val="000000"/>
                </a:solidFill>
                <a:latin typeface="Roboto"/>
                <a:ea typeface="Roboto"/>
              </a:rPr>
              <a:t>4</a:t>
            </a:fld>
            <a:endParaRPr b="0" lang="es-EC" sz="35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PlaceHolder 1"/>
          <p:cNvSpPr>
            <a:spLocks noGrp="1"/>
          </p:cNvSpPr>
          <p:nvPr>
            <p:ph type="title"/>
          </p:nvPr>
        </p:nvSpPr>
        <p:spPr>
          <a:xfrm>
            <a:off x="2090880" y="2982600"/>
            <a:ext cx="40489560" cy="1874520"/>
          </a:xfrm>
          <a:prstGeom prst="rect">
            <a:avLst/>
          </a:prstGeom>
          <a:noFill/>
          <a:ln w="0">
            <a:noFill/>
          </a:ln>
        </p:spPr>
        <p:txBody>
          <a:bodyPr lIns="0" rIns="0" tIns="0" bIns="0" anchor="ctr">
            <a:noAutofit/>
          </a:bodyPr>
          <a:p>
            <a:pPr>
              <a:lnSpc>
                <a:spcPct val="90000"/>
              </a:lnSpc>
              <a:buNone/>
            </a:pPr>
            <a:r>
              <a:rPr b="1" lang="es-EC" sz="10710" spc="-1" strike="noStrike">
                <a:solidFill>
                  <a:srgbClr val="ff8000"/>
                </a:solidFill>
                <a:latin typeface="Arial"/>
                <a:ea typeface="DejaVu Sans"/>
              </a:rPr>
              <a:t>Las </a:t>
            </a:r>
            <a:r>
              <a:rPr b="1" lang="es-EC" sz="10710" spc="-1" strike="noStrike">
                <a:solidFill>
                  <a:srgbClr val="ff8000"/>
                </a:solidFill>
                <a:latin typeface="Arial"/>
                <a:ea typeface="DejaVu Sans"/>
              </a:rPr>
              <a:t>etapa</a:t>
            </a:r>
            <a:r>
              <a:rPr b="1" lang="es-EC" sz="10710" spc="-1" strike="noStrike">
                <a:solidFill>
                  <a:srgbClr val="ff8000"/>
                </a:solidFill>
                <a:latin typeface="Arial"/>
                <a:ea typeface="DejaVu Sans"/>
              </a:rPr>
              <a:t>s </a:t>
            </a:r>
            <a:r>
              <a:rPr b="1" lang="es-EC" sz="10710" spc="-1" strike="noStrike">
                <a:solidFill>
                  <a:srgbClr val="ff8000"/>
                </a:solidFill>
                <a:latin typeface="Arial"/>
                <a:ea typeface="DejaVu Sans"/>
              </a:rPr>
              <a:t>cron</a:t>
            </a:r>
            <a:r>
              <a:rPr b="1" lang="es-EC" sz="10710" spc="-1" strike="noStrike">
                <a:solidFill>
                  <a:srgbClr val="ff8000"/>
                </a:solidFill>
                <a:latin typeface="Arial"/>
                <a:ea typeface="DejaVu Sans"/>
              </a:rPr>
              <a:t>ológi</a:t>
            </a:r>
            <a:r>
              <a:rPr b="1" lang="es-EC" sz="10710" spc="-1" strike="noStrike">
                <a:solidFill>
                  <a:srgbClr val="ff8000"/>
                </a:solidFill>
                <a:latin typeface="Arial"/>
                <a:ea typeface="DejaVu Sans"/>
              </a:rPr>
              <a:t>cas o </a:t>
            </a:r>
            <a:r>
              <a:rPr b="1" lang="es-EC" sz="10710" spc="-1" strike="noStrike">
                <a:solidFill>
                  <a:srgbClr val="ff8000"/>
                </a:solidFill>
                <a:latin typeface="Arial"/>
                <a:ea typeface="DejaVu Sans"/>
              </a:rPr>
              <a:t>secu</a:t>
            </a:r>
            <a:r>
              <a:rPr b="1" lang="es-EC" sz="10710" spc="-1" strike="noStrike">
                <a:solidFill>
                  <a:srgbClr val="ff8000"/>
                </a:solidFill>
                <a:latin typeface="Arial"/>
                <a:ea typeface="DejaVu Sans"/>
              </a:rPr>
              <a:t>encia</a:t>
            </a:r>
            <a:r>
              <a:rPr b="1" lang="es-EC" sz="10710" spc="-1" strike="noStrike">
                <a:solidFill>
                  <a:srgbClr val="ff8000"/>
                </a:solidFill>
                <a:latin typeface="Arial"/>
                <a:ea typeface="DejaVu Sans"/>
              </a:rPr>
              <a:t>les </a:t>
            </a:r>
            <a:r>
              <a:rPr b="1" lang="es-EC" sz="10710" spc="-1" strike="noStrike">
                <a:solidFill>
                  <a:srgbClr val="ff8000"/>
                </a:solidFill>
                <a:latin typeface="Arial"/>
                <a:ea typeface="DejaVu Sans"/>
              </a:rPr>
              <a:t>de la </a:t>
            </a:r>
            <a:r>
              <a:rPr b="1" lang="es-EC" sz="10710" spc="-1" strike="noStrike">
                <a:solidFill>
                  <a:srgbClr val="ff8000"/>
                </a:solidFill>
                <a:latin typeface="Arial"/>
                <a:ea typeface="DejaVu Sans"/>
              </a:rPr>
              <a:t>inves</a:t>
            </a:r>
            <a:r>
              <a:rPr b="1" lang="es-EC" sz="10710" spc="-1" strike="noStrike">
                <a:solidFill>
                  <a:srgbClr val="ff8000"/>
                </a:solidFill>
                <a:latin typeface="Arial"/>
                <a:ea typeface="DejaVu Sans"/>
              </a:rPr>
              <a:t>tigaci</a:t>
            </a:r>
            <a:r>
              <a:rPr b="1" lang="es-EC" sz="10710" spc="-1" strike="noStrike">
                <a:solidFill>
                  <a:srgbClr val="ff8000"/>
                </a:solidFill>
                <a:latin typeface="Arial"/>
                <a:ea typeface="DejaVu Sans"/>
              </a:rPr>
              <a:t>ón</a:t>
            </a:r>
            <a:endParaRPr b="0" lang="es-EC" sz="10710" spc="-1" strike="noStrike">
              <a:latin typeface="Arial"/>
            </a:endParaRPr>
          </a:p>
        </p:txBody>
      </p:sp>
      <p:sp>
        <p:nvSpPr>
          <p:cNvPr id="357" name="TextBox 2"/>
          <p:cNvSpPr/>
          <p:nvPr/>
        </p:nvSpPr>
        <p:spPr>
          <a:xfrm>
            <a:off x="2092320" y="6236640"/>
            <a:ext cx="40973400" cy="11208240"/>
          </a:xfrm>
          <a:prstGeom prst="rect">
            <a:avLst/>
          </a:prstGeom>
          <a:noFill/>
          <a:ln w="0">
            <a:noFill/>
          </a:ln>
        </p:spPr>
        <p:style>
          <a:lnRef idx="0"/>
          <a:fillRef idx="0"/>
          <a:effectRef idx="0"/>
          <a:fontRef idx="minor"/>
        </p:style>
        <p:txBody>
          <a:bodyPr lIns="0" rIns="0" tIns="0" bIns="0" anchor="t">
            <a:noAutofit/>
          </a:bodyPr>
          <a:p>
            <a:pPr algn="just">
              <a:lnSpc>
                <a:spcPct val="100000"/>
              </a:lnSpc>
              <a:spcAft>
                <a:spcPts val="3793"/>
              </a:spcAft>
              <a:buNone/>
            </a:pPr>
            <a:r>
              <a:rPr b="0" lang="es-EC" sz="9820" spc="-1" strike="noStrike">
                <a:solidFill>
                  <a:srgbClr val="000000"/>
                </a:solidFill>
                <a:latin typeface="Arial"/>
                <a:ea typeface="Noto Sans CJK SC"/>
              </a:rPr>
              <a:t>Según la cronología, la Hidrología se divide en:</a:t>
            </a:r>
            <a:endParaRPr b="0" lang="es-EC" sz="9820" spc="-1" strike="noStrike">
              <a:latin typeface="Arial"/>
            </a:endParaRPr>
          </a:p>
          <a:p>
            <a:pPr algn="just">
              <a:lnSpc>
                <a:spcPct val="100000"/>
              </a:lnSpc>
              <a:spcAft>
                <a:spcPts val="3793"/>
              </a:spcAft>
              <a:buNone/>
            </a:pPr>
            <a:r>
              <a:rPr b="1" lang="es-EC" sz="9820" spc="-1" strike="noStrike">
                <a:solidFill>
                  <a:srgbClr val="000000"/>
                </a:solidFill>
                <a:latin typeface="Arial"/>
                <a:ea typeface="Noto Sans CJK SC"/>
              </a:rPr>
              <a:t>Hidrometría</a:t>
            </a:r>
            <a:r>
              <a:rPr b="0" lang="es-EC" sz="9820" spc="-1" strike="noStrike">
                <a:solidFill>
                  <a:srgbClr val="000000"/>
                </a:solidFill>
                <a:latin typeface="Arial"/>
                <a:ea typeface="Noto Sans CJK SC"/>
              </a:rPr>
              <a:t>: Estudio de la medida del agua y de sus características físicas.</a:t>
            </a:r>
            <a:endParaRPr b="0" lang="es-EC" sz="9820" spc="-1" strike="noStrike">
              <a:latin typeface="Arial"/>
            </a:endParaRPr>
          </a:p>
          <a:p>
            <a:pPr algn="just">
              <a:lnSpc>
                <a:spcPct val="100000"/>
              </a:lnSpc>
              <a:spcAft>
                <a:spcPts val="3793"/>
              </a:spcAft>
              <a:buNone/>
            </a:pPr>
            <a:r>
              <a:rPr b="1" lang="es-EC" sz="9820" spc="-1" strike="noStrike">
                <a:solidFill>
                  <a:srgbClr val="000000"/>
                </a:solidFill>
                <a:latin typeface="Arial"/>
                <a:ea typeface="Noto Sans CJK SC"/>
              </a:rPr>
              <a:t>Hidrografía</a:t>
            </a:r>
            <a:r>
              <a:rPr b="0" lang="es-EC" sz="9820" spc="-1" strike="noStrike">
                <a:solidFill>
                  <a:srgbClr val="000000"/>
                </a:solidFill>
                <a:latin typeface="Arial"/>
                <a:ea typeface="Noto Sans CJK SC"/>
              </a:rPr>
              <a:t>: Descripción geográfica regional o monográfica de los fenómenos hídricos.</a:t>
            </a:r>
            <a:endParaRPr b="0" lang="es-EC" sz="9820" spc="-1" strike="noStrike">
              <a:latin typeface="Arial"/>
            </a:endParaRPr>
          </a:p>
          <a:p>
            <a:pPr algn="just">
              <a:lnSpc>
                <a:spcPct val="100000"/>
              </a:lnSpc>
              <a:spcAft>
                <a:spcPts val="3793"/>
              </a:spcAft>
              <a:buNone/>
            </a:pPr>
            <a:r>
              <a:rPr b="1" lang="es-EC" sz="9820" spc="-1" strike="noStrike">
                <a:solidFill>
                  <a:srgbClr val="000000"/>
                </a:solidFill>
                <a:latin typeface="Arial"/>
                <a:ea typeface="Noto Sans CJK SC"/>
              </a:rPr>
              <a:t>Hidrología</a:t>
            </a:r>
            <a:r>
              <a:rPr b="0" lang="es-EC" sz="9820" spc="-1" strike="noStrike">
                <a:solidFill>
                  <a:srgbClr val="000000"/>
                </a:solidFill>
                <a:latin typeface="Arial"/>
                <a:ea typeface="Noto Sans CJK SC"/>
              </a:rPr>
              <a:t> </a:t>
            </a:r>
            <a:r>
              <a:rPr b="1" lang="es-EC" sz="9820" spc="-1" strike="noStrike">
                <a:solidFill>
                  <a:srgbClr val="000000"/>
                </a:solidFill>
                <a:latin typeface="Arial"/>
                <a:ea typeface="Noto Sans CJK SC"/>
              </a:rPr>
              <a:t>científica</a:t>
            </a:r>
            <a:r>
              <a:rPr b="0" lang="es-EC" sz="9820" spc="-1" strike="noStrike">
                <a:solidFill>
                  <a:srgbClr val="000000"/>
                </a:solidFill>
                <a:latin typeface="Arial"/>
                <a:ea typeface="Noto Sans CJK SC"/>
              </a:rPr>
              <a:t>: Búsqueda de las causas y consecuencias de los fenómenos hídricos y de sus relaciones funcionales.  </a:t>
            </a:r>
            <a:endParaRPr b="0" lang="es-EC" sz="9820" spc="-1" strike="noStrike">
              <a:latin typeface="Arial"/>
            </a:endParaRPr>
          </a:p>
        </p:txBody>
      </p:sp>
      <p:sp>
        <p:nvSpPr>
          <p:cNvPr id="358" name="PlaceHolder 9"/>
          <p:cNvSpPr/>
          <p:nvPr/>
        </p:nvSpPr>
        <p:spPr>
          <a:xfrm>
            <a:off x="41695560" y="24478920"/>
            <a:ext cx="2695320" cy="2062080"/>
          </a:xfrm>
          <a:prstGeom prst="rect">
            <a:avLst/>
          </a:prstGeom>
          <a:noFill/>
          <a:ln w="0">
            <a:noFill/>
          </a:ln>
        </p:spPr>
        <p:style>
          <a:lnRef idx="0"/>
          <a:fillRef idx="0"/>
          <a:effectRef idx="0"/>
          <a:fontRef idx="minor"/>
        </p:style>
        <p:txBody>
          <a:bodyPr lIns="329760" rIns="329760" tIns="329760" bIns="329760" anchor="ctr">
            <a:noAutofit/>
          </a:bodyPr>
          <a:p>
            <a:pPr algn="r">
              <a:lnSpc>
                <a:spcPct val="100000"/>
              </a:lnSpc>
              <a:buNone/>
              <a:tabLst>
                <a:tab algn="l" pos="0"/>
              </a:tabLst>
            </a:pPr>
            <a:fld id="{D16C9100-5F4B-481D-A126-E31747465021}" type="slidenum">
              <a:rPr b="0" lang="es-EC" sz="3500" spc="-1" strike="noStrike">
                <a:solidFill>
                  <a:srgbClr val="000000"/>
                </a:solidFill>
                <a:latin typeface="Roboto"/>
                <a:ea typeface="Roboto"/>
              </a:rPr>
              <a:t>4</a:t>
            </a:fld>
            <a:endParaRPr b="0" lang="es-EC" sz="35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PlaceHolder 1"/>
          <p:cNvSpPr>
            <a:spLocks noGrp="1"/>
          </p:cNvSpPr>
          <p:nvPr>
            <p:ph type="title"/>
          </p:nvPr>
        </p:nvSpPr>
        <p:spPr>
          <a:xfrm>
            <a:off x="2090880" y="2500560"/>
            <a:ext cx="40489560" cy="1874520"/>
          </a:xfrm>
          <a:prstGeom prst="rect">
            <a:avLst/>
          </a:prstGeom>
          <a:noFill/>
          <a:ln w="0">
            <a:noFill/>
          </a:ln>
        </p:spPr>
        <p:txBody>
          <a:bodyPr lIns="0" rIns="0" tIns="0" bIns="0" anchor="ctr">
            <a:noAutofit/>
          </a:bodyPr>
          <a:p>
            <a:pPr>
              <a:lnSpc>
                <a:spcPct val="90000"/>
              </a:lnSpc>
              <a:buNone/>
            </a:pPr>
            <a:r>
              <a:rPr b="1" lang="es-EC" sz="10710" spc="-1" strike="noStrike">
                <a:solidFill>
                  <a:srgbClr val="ff8000"/>
                </a:solidFill>
                <a:latin typeface="Arial"/>
                <a:ea typeface="DejaVu Sans"/>
              </a:rPr>
              <a:t>Los </a:t>
            </a:r>
            <a:r>
              <a:rPr b="1" lang="es-EC" sz="10710" spc="-1" strike="noStrike">
                <a:solidFill>
                  <a:srgbClr val="ff8000"/>
                </a:solidFill>
                <a:latin typeface="Arial"/>
                <a:ea typeface="DejaVu Sans"/>
              </a:rPr>
              <a:t>difer</a:t>
            </a:r>
            <a:r>
              <a:rPr b="1" lang="es-EC" sz="10710" spc="-1" strike="noStrike">
                <a:solidFill>
                  <a:srgbClr val="ff8000"/>
                </a:solidFill>
                <a:latin typeface="Arial"/>
                <a:ea typeface="DejaVu Sans"/>
              </a:rPr>
              <a:t>entes </a:t>
            </a:r>
            <a:r>
              <a:rPr b="1" lang="es-EC" sz="10710" spc="-1" strike="noStrike">
                <a:solidFill>
                  <a:srgbClr val="ff8000"/>
                </a:solidFill>
                <a:latin typeface="Arial"/>
                <a:ea typeface="DejaVu Sans"/>
              </a:rPr>
              <a:t>tema</a:t>
            </a:r>
            <a:r>
              <a:rPr b="1" lang="es-EC" sz="10710" spc="-1" strike="noStrike">
                <a:solidFill>
                  <a:srgbClr val="ff8000"/>
                </a:solidFill>
                <a:latin typeface="Arial"/>
                <a:ea typeface="DejaVu Sans"/>
              </a:rPr>
              <a:t>s de </a:t>
            </a:r>
            <a:r>
              <a:rPr b="1" lang="es-EC" sz="10710" spc="-1" strike="noStrike">
                <a:solidFill>
                  <a:srgbClr val="ff8000"/>
                </a:solidFill>
                <a:latin typeface="Arial"/>
                <a:ea typeface="DejaVu Sans"/>
              </a:rPr>
              <a:t>inves</a:t>
            </a:r>
            <a:r>
              <a:rPr b="1" lang="es-EC" sz="10710" spc="-1" strike="noStrike">
                <a:solidFill>
                  <a:srgbClr val="ff8000"/>
                </a:solidFill>
                <a:latin typeface="Arial"/>
                <a:ea typeface="DejaVu Sans"/>
              </a:rPr>
              <a:t>tigaci</a:t>
            </a:r>
            <a:r>
              <a:rPr b="1" lang="es-EC" sz="10710" spc="-1" strike="noStrike">
                <a:solidFill>
                  <a:srgbClr val="ff8000"/>
                </a:solidFill>
                <a:latin typeface="Arial"/>
                <a:ea typeface="DejaVu Sans"/>
              </a:rPr>
              <a:t>ón </a:t>
            </a:r>
            <a:r>
              <a:rPr b="1" lang="es-EC" sz="10710" spc="-1" strike="noStrike">
                <a:solidFill>
                  <a:srgbClr val="ff8000"/>
                </a:solidFill>
                <a:latin typeface="Arial"/>
                <a:ea typeface="DejaVu Sans"/>
              </a:rPr>
              <a:t>cientí</a:t>
            </a:r>
            <a:r>
              <a:rPr b="1" lang="es-EC" sz="10710" spc="-1" strike="noStrike">
                <a:solidFill>
                  <a:srgbClr val="ff8000"/>
                </a:solidFill>
                <a:latin typeface="Arial"/>
                <a:ea typeface="DejaVu Sans"/>
              </a:rPr>
              <a:t>fica</a:t>
            </a:r>
            <a:endParaRPr b="0" lang="es-EC" sz="10710" spc="-1" strike="noStrike">
              <a:latin typeface="Arial"/>
            </a:endParaRPr>
          </a:p>
        </p:txBody>
      </p:sp>
      <p:sp>
        <p:nvSpPr>
          <p:cNvPr id="360" name="TextBox 2"/>
          <p:cNvSpPr/>
          <p:nvPr/>
        </p:nvSpPr>
        <p:spPr>
          <a:xfrm>
            <a:off x="2092320" y="5754600"/>
            <a:ext cx="40973400" cy="18716040"/>
          </a:xfrm>
          <a:prstGeom prst="rect">
            <a:avLst/>
          </a:prstGeom>
          <a:noFill/>
          <a:ln w="0">
            <a:noFill/>
          </a:ln>
        </p:spPr>
        <p:style>
          <a:lnRef idx="0"/>
          <a:fillRef idx="0"/>
          <a:effectRef idx="0"/>
          <a:fontRef idx="minor"/>
        </p:style>
        <p:txBody>
          <a:bodyPr lIns="0" rIns="0" tIns="0" bIns="0" anchor="t">
            <a:noAutofit/>
          </a:bodyPr>
          <a:p>
            <a:pPr algn="just">
              <a:lnSpc>
                <a:spcPct val="100000"/>
              </a:lnSpc>
              <a:spcAft>
                <a:spcPts val="3793"/>
              </a:spcAft>
              <a:buNone/>
            </a:pPr>
            <a:r>
              <a:rPr b="0" lang="es-EC" sz="9820" spc="-1" strike="noStrike">
                <a:solidFill>
                  <a:srgbClr val="000000"/>
                </a:solidFill>
                <a:latin typeface="Arial"/>
                <a:ea typeface="Noto Sans CJK SC"/>
              </a:rPr>
              <a:t>Según este criterio, la Hidrología se divide en:</a:t>
            </a:r>
            <a:endParaRPr b="0" lang="es-EC" sz="9820" spc="-1" strike="noStrike">
              <a:latin typeface="Arial"/>
            </a:endParaRPr>
          </a:p>
          <a:p>
            <a:pPr algn="just">
              <a:lnSpc>
                <a:spcPct val="100000"/>
              </a:lnSpc>
              <a:spcAft>
                <a:spcPts val="3793"/>
              </a:spcAft>
              <a:buNone/>
            </a:pPr>
            <a:r>
              <a:rPr b="1" lang="es-EC" sz="9820" spc="-1" strike="noStrike">
                <a:solidFill>
                  <a:srgbClr val="000000"/>
                </a:solidFill>
                <a:latin typeface="Arial"/>
                <a:ea typeface="Noto Sans CJK SC"/>
              </a:rPr>
              <a:t>Hidrología</a:t>
            </a:r>
            <a:r>
              <a:rPr b="0" lang="es-EC" sz="9820" spc="-1" strike="noStrike">
                <a:solidFill>
                  <a:srgbClr val="000000"/>
                </a:solidFill>
                <a:latin typeface="Arial"/>
                <a:ea typeface="Noto Sans CJK SC"/>
              </a:rPr>
              <a:t> </a:t>
            </a:r>
            <a:r>
              <a:rPr b="1" lang="es-EC" sz="9820" spc="-1" strike="noStrike">
                <a:solidFill>
                  <a:srgbClr val="000000"/>
                </a:solidFill>
                <a:latin typeface="Arial"/>
                <a:ea typeface="Noto Sans CJK SC"/>
              </a:rPr>
              <a:t>integral</a:t>
            </a:r>
            <a:r>
              <a:rPr b="0" lang="es-EC" sz="9820" spc="-1" strike="noStrike">
                <a:solidFill>
                  <a:srgbClr val="000000"/>
                </a:solidFill>
                <a:latin typeface="Arial"/>
                <a:ea typeface="Noto Sans CJK SC"/>
              </a:rPr>
              <a:t>: estudio de los problemas de circulación y movimiento del agua en la Tierra.</a:t>
            </a:r>
            <a:endParaRPr b="0" lang="es-EC" sz="9820" spc="-1" strike="noStrike">
              <a:latin typeface="Arial"/>
            </a:endParaRPr>
          </a:p>
          <a:p>
            <a:pPr algn="just">
              <a:lnSpc>
                <a:spcPct val="100000"/>
              </a:lnSpc>
              <a:spcAft>
                <a:spcPts val="3793"/>
              </a:spcAft>
              <a:buNone/>
            </a:pPr>
            <a:r>
              <a:rPr b="1" lang="es-EC" sz="9820" spc="-1" strike="noStrike">
                <a:solidFill>
                  <a:srgbClr val="000000"/>
                </a:solidFill>
                <a:latin typeface="Arial"/>
                <a:ea typeface="Noto Sans CJK SC"/>
              </a:rPr>
              <a:t>Criología</a:t>
            </a:r>
            <a:r>
              <a:rPr b="0" lang="es-EC" sz="9820" spc="-1" strike="noStrike">
                <a:solidFill>
                  <a:srgbClr val="000000"/>
                </a:solidFill>
                <a:latin typeface="Arial"/>
                <a:ea typeface="Noto Sans CJK SC"/>
              </a:rPr>
              <a:t>: Estudio de los fenómenos hidrológicos relacionados con la nieve y el hielo.</a:t>
            </a:r>
            <a:endParaRPr b="0" lang="es-EC" sz="9820" spc="-1" strike="noStrike">
              <a:latin typeface="Arial"/>
            </a:endParaRPr>
          </a:p>
          <a:p>
            <a:pPr algn="just">
              <a:lnSpc>
                <a:spcPct val="100000"/>
              </a:lnSpc>
              <a:spcAft>
                <a:spcPts val="3793"/>
              </a:spcAft>
              <a:buNone/>
            </a:pPr>
            <a:r>
              <a:rPr b="1" lang="es-EC" sz="9820" spc="-1" strike="noStrike">
                <a:solidFill>
                  <a:srgbClr val="000000"/>
                </a:solidFill>
                <a:latin typeface="Arial"/>
                <a:ea typeface="Noto Sans CJK SC"/>
              </a:rPr>
              <a:t>Glaciología</a:t>
            </a:r>
            <a:r>
              <a:rPr b="0" lang="es-EC" sz="9820" spc="-1" strike="noStrike">
                <a:solidFill>
                  <a:srgbClr val="000000"/>
                </a:solidFill>
                <a:latin typeface="Arial"/>
                <a:ea typeface="Noto Sans CJK SC"/>
              </a:rPr>
              <a:t>: Estudio de la formación, del movimiento y características de los glaciales.</a:t>
            </a:r>
            <a:endParaRPr b="0" lang="es-EC" sz="9820" spc="-1" strike="noStrike">
              <a:latin typeface="Arial"/>
            </a:endParaRPr>
          </a:p>
          <a:p>
            <a:pPr algn="just">
              <a:lnSpc>
                <a:spcPct val="100000"/>
              </a:lnSpc>
              <a:spcAft>
                <a:spcPts val="3793"/>
              </a:spcAft>
              <a:buNone/>
            </a:pPr>
            <a:r>
              <a:rPr b="1" lang="es-EC" sz="9820" spc="-1" strike="noStrike">
                <a:solidFill>
                  <a:srgbClr val="000000"/>
                </a:solidFill>
                <a:latin typeface="Arial"/>
                <a:ea typeface="Noto Sans CJK SC"/>
              </a:rPr>
              <a:t>Crenología</a:t>
            </a:r>
            <a:r>
              <a:rPr b="0" lang="es-EC" sz="9820" spc="-1" strike="noStrike">
                <a:solidFill>
                  <a:srgbClr val="000000"/>
                </a:solidFill>
                <a:latin typeface="Arial"/>
                <a:ea typeface="Noto Sans CJK SC"/>
              </a:rPr>
              <a:t>: Estudio de los manantiales.</a:t>
            </a:r>
            <a:endParaRPr b="0" lang="es-EC" sz="9820" spc="-1" strike="noStrike">
              <a:latin typeface="Arial"/>
            </a:endParaRPr>
          </a:p>
          <a:p>
            <a:pPr algn="just">
              <a:lnSpc>
                <a:spcPct val="100000"/>
              </a:lnSpc>
              <a:spcAft>
                <a:spcPts val="3793"/>
              </a:spcAft>
              <a:buNone/>
            </a:pPr>
            <a:r>
              <a:rPr b="1" lang="es-EC" sz="9820" spc="-1" strike="noStrike">
                <a:solidFill>
                  <a:srgbClr val="000000"/>
                </a:solidFill>
                <a:latin typeface="Arial"/>
                <a:ea typeface="Noto Sans CJK SC"/>
              </a:rPr>
              <a:t>Hidroquímica</a:t>
            </a:r>
            <a:r>
              <a:rPr b="0" lang="es-EC" sz="9820" spc="-1" strike="noStrike">
                <a:solidFill>
                  <a:srgbClr val="000000"/>
                </a:solidFill>
                <a:latin typeface="Arial"/>
                <a:ea typeface="Noto Sans CJK SC"/>
              </a:rPr>
              <a:t>: Estudio de las propiedades químicas del agua.</a:t>
            </a:r>
            <a:endParaRPr b="0" lang="es-EC" sz="9820" spc="-1" strike="noStrike">
              <a:latin typeface="Arial"/>
            </a:endParaRPr>
          </a:p>
          <a:p>
            <a:pPr algn="just">
              <a:lnSpc>
                <a:spcPct val="100000"/>
              </a:lnSpc>
              <a:spcAft>
                <a:spcPts val="3793"/>
              </a:spcAft>
              <a:buNone/>
            </a:pPr>
            <a:r>
              <a:rPr b="1" lang="es-EC" sz="9820" spc="-1" strike="noStrike">
                <a:solidFill>
                  <a:srgbClr val="000000"/>
                </a:solidFill>
                <a:latin typeface="Arial"/>
                <a:ea typeface="Noto Sans CJK SC"/>
              </a:rPr>
              <a:t>Hidrofísica</a:t>
            </a:r>
            <a:r>
              <a:rPr b="0" lang="es-EC" sz="9820" spc="-1" strike="noStrike">
                <a:solidFill>
                  <a:srgbClr val="000000"/>
                </a:solidFill>
                <a:latin typeface="Arial"/>
                <a:ea typeface="Noto Sans CJK SC"/>
              </a:rPr>
              <a:t>: Estudio de las propiedades físicas del agua.</a:t>
            </a:r>
            <a:endParaRPr b="0" lang="es-EC" sz="9820" spc="-1" strike="noStrike">
              <a:latin typeface="Arial"/>
            </a:endParaRPr>
          </a:p>
          <a:p>
            <a:pPr algn="just">
              <a:lnSpc>
                <a:spcPct val="100000"/>
              </a:lnSpc>
              <a:spcAft>
                <a:spcPts val="3793"/>
              </a:spcAft>
              <a:buNone/>
            </a:pPr>
            <a:r>
              <a:rPr b="1" lang="es-EC" sz="9820" spc="-1" strike="noStrike">
                <a:solidFill>
                  <a:srgbClr val="000000"/>
                </a:solidFill>
                <a:latin typeface="Arial"/>
                <a:ea typeface="Noto Sans CJK SC"/>
              </a:rPr>
              <a:t>Biohidrología</a:t>
            </a:r>
            <a:r>
              <a:rPr b="0" lang="es-EC" sz="9820" spc="-1" strike="noStrike">
                <a:solidFill>
                  <a:srgbClr val="000000"/>
                </a:solidFill>
                <a:latin typeface="Arial"/>
                <a:ea typeface="Noto Sans CJK SC"/>
              </a:rPr>
              <a:t>: Ciencia del agua como medio biológico.</a:t>
            </a:r>
            <a:endParaRPr b="0" lang="es-EC" sz="9820" spc="-1" strike="noStrike">
              <a:latin typeface="Arial"/>
            </a:endParaRPr>
          </a:p>
        </p:txBody>
      </p:sp>
      <p:sp>
        <p:nvSpPr>
          <p:cNvPr id="361" name="PlaceHolder 10"/>
          <p:cNvSpPr/>
          <p:nvPr/>
        </p:nvSpPr>
        <p:spPr>
          <a:xfrm>
            <a:off x="41695560" y="24478920"/>
            <a:ext cx="2695320" cy="2062080"/>
          </a:xfrm>
          <a:prstGeom prst="rect">
            <a:avLst/>
          </a:prstGeom>
          <a:noFill/>
          <a:ln w="0">
            <a:noFill/>
          </a:ln>
        </p:spPr>
        <p:style>
          <a:lnRef idx="0"/>
          <a:fillRef idx="0"/>
          <a:effectRef idx="0"/>
          <a:fontRef idx="minor"/>
        </p:style>
        <p:txBody>
          <a:bodyPr lIns="329760" rIns="329760" tIns="329760" bIns="329760" anchor="ctr">
            <a:noAutofit/>
          </a:bodyPr>
          <a:p>
            <a:pPr algn="r">
              <a:lnSpc>
                <a:spcPct val="100000"/>
              </a:lnSpc>
              <a:buNone/>
              <a:tabLst>
                <a:tab algn="l" pos="0"/>
              </a:tabLst>
            </a:pPr>
            <a:fld id="{09F5C1F1-363A-4BB8-81E1-02E2EF7FAB88}" type="slidenum">
              <a:rPr b="0" lang="es-EC" sz="3500" spc="-1" strike="noStrike">
                <a:solidFill>
                  <a:srgbClr val="000000"/>
                </a:solidFill>
                <a:latin typeface="Roboto"/>
                <a:ea typeface="Roboto"/>
              </a:rPr>
              <a:t>4</a:t>
            </a:fld>
            <a:endParaRPr b="0" lang="es-EC" sz="35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727</TotalTime>
  <Application>LibreOffice/7.3.6.2$Linux_X86_64 LibreOffice_project/30$Build-2</Application>
  <AppVersion>15.0000</AppVersion>
  <Words>2860</Words>
  <Paragraphs>405</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es-EC</dc:language>
  <cp:lastModifiedBy>Luis Balcázar</cp:lastModifiedBy>
  <dcterms:modified xsi:type="dcterms:W3CDTF">2022-11-10T12:15:56Z</dcterms:modified>
  <cp:revision>68</cp:revision>
  <dc:subject/>
  <dc:title>HIDROLOGÍA FORESTAL</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30</vt:i4>
  </property>
  <property fmtid="{D5CDD505-2E9C-101B-9397-08002B2CF9AE}" pid="3" name="PresentationFormat">
    <vt:lpwstr>Custom</vt:lpwstr>
  </property>
  <property fmtid="{D5CDD505-2E9C-101B-9397-08002B2CF9AE}" pid="4" name="Slides">
    <vt:i4>49</vt:i4>
  </property>
</Properties>
</file>